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89" r:id="rId5"/>
    <p:sldMasterId id="2147483695" r:id="rId6"/>
  </p:sldMasterIdLst>
  <p:notesMasterIdLst>
    <p:notesMasterId r:id="rId84"/>
  </p:notesMasterIdLst>
  <p:handoutMasterIdLst>
    <p:handoutMasterId r:id="rId85"/>
  </p:handoutMasterIdLst>
  <p:sldIdLst>
    <p:sldId id="266" r:id="rId7"/>
    <p:sldId id="281" r:id="rId8"/>
    <p:sldId id="869" r:id="rId9"/>
    <p:sldId id="763" r:id="rId10"/>
    <p:sldId id="765" r:id="rId11"/>
    <p:sldId id="766" r:id="rId12"/>
    <p:sldId id="268" r:id="rId13"/>
    <p:sldId id="872" r:id="rId14"/>
    <p:sldId id="874" r:id="rId15"/>
    <p:sldId id="851" r:id="rId16"/>
    <p:sldId id="852" r:id="rId17"/>
    <p:sldId id="814" r:id="rId18"/>
    <p:sldId id="876" r:id="rId19"/>
    <p:sldId id="778" r:id="rId20"/>
    <p:sldId id="815" r:id="rId21"/>
    <p:sldId id="817" r:id="rId22"/>
    <p:sldId id="818" r:id="rId23"/>
    <p:sldId id="819" r:id="rId24"/>
    <p:sldId id="379" r:id="rId25"/>
    <p:sldId id="381" r:id="rId26"/>
    <p:sldId id="382" r:id="rId27"/>
    <p:sldId id="824" r:id="rId28"/>
    <p:sldId id="727" r:id="rId29"/>
    <p:sldId id="820" r:id="rId30"/>
    <p:sldId id="821" r:id="rId31"/>
    <p:sldId id="822" r:id="rId32"/>
    <p:sldId id="823" r:id="rId33"/>
    <p:sldId id="737" r:id="rId34"/>
    <p:sldId id="829" r:id="rId35"/>
    <p:sldId id="830" r:id="rId36"/>
    <p:sldId id="831" r:id="rId37"/>
    <p:sldId id="870" r:id="rId38"/>
    <p:sldId id="871" r:id="rId39"/>
    <p:sldId id="834" r:id="rId40"/>
    <p:sldId id="720" r:id="rId41"/>
    <p:sldId id="832" r:id="rId42"/>
    <p:sldId id="802" r:id="rId43"/>
    <p:sldId id="816" r:id="rId44"/>
    <p:sldId id="801" r:id="rId45"/>
    <p:sldId id="833" r:id="rId46"/>
    <p:sldId id="844" r:id="rId47"/>
    <p:sldId id="845" r:id="rId48"/>
    <p:sldId id="850" r:id="rId49"/>
    <p:sldId id="480" r:id="rId50"/>
    <p:sldId id="489" r:id="rId51"/>
    <p:sldId id="849" r:id="rId52"/>
    <p:sldId id="701" r:id="rId53"/>
    <p:sldId id="495" r:id="rId54"/>
    <p:sldId id="702" r:id="rId55"/>
    <p:sldId id="703" r:id="rId56"/>
    <p:sldId id="704" r:id="rId57"/>
    <p:sldId id="705" r:id="rId58"/>
    <p:sldId id="708" r:id="rId59"/>
    <p:sldId id="706" r:id="rId60"/>
    <p:sldId id="714" r:id="rId61"/>
    <p:sldId id="485" r:id="rId62"/>
    <p:sldId id="837" r:id="rId63"/>
    <p:sldId id="838" r:id="rId64"/>
    <p:sldId id="692" r:id="rId65"/>
    <p:sldId id="853" r:id="rId66"/>
    <p:sldId id="865" r:id="rId67"/>
    <p:sldId id="805" r:id="rId68"/>
    <p:sldId id="866" r:id="rId69"/>
    <p:sldId id="868" r:id="rId70"/>
    <p:sldId id="841" r:id="rId71"/>
    <p:sldId id="842" r:id="rId72"/>
    <p:sldId id="836" r:id="rId73"/>
    <p:sldId id="854" r:id="rId74"/>
    <p:sldId id="840" r:id="rId75"/>
    <p:sldId id="839" r:id="rId76"/>
    <p:sldId id="835" r:id="rId77"/>
    <p:sldId id="827" r:id="rId78"/>
    <p:sldId id="750" r:id="rId79"/>
    <p:sldId id="916" r:id="rId80"/>
    <p:sldId id="828" r:id="rId81"/>
    <p:sldId id="786" r:id="rId82"/>
    <p:sldId id="787" r:id="rId8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B9701025-F21A-4BA1-91D0-47C7128D4915}">
          <p14:sldIdLst>
            <p14:sldId id="266"/>
            <p14:sldId id="281"/>
            <p14:sldId id="869"/>
            <p14:sldId id="763"/>
            <p14:sldId id="765"/>
            <p14:sldId id="766"/>
            <p14:sldId id="268"/>
            <p14:sldId id="872"/>
            <p14:sldId id="874"/>
            <p14:sldId id="851"/>
            <p14:sldId id="852"/>
            <p14:sldId id="814"/>
            <p14:sldId id="876"/>
            <p14:sldId id="778"/>
            <p14:sldId id="815"/>
            <p14:sldId id="817"/>
            <p14:sldId id="818"/>
            <p14:sldId id="819"/>
            <p14:sldId id="379"/>
            <p14:sldId id="381"/>
            <p14:sldId id="382"/>
            <p14:sldId id="824"/>
            <p14:sldId id="727"/>
            <p14:sldId id="820"/>
            <p14:sldId id="821"/>
            <p14:sldId id="822"/>
            <p14:sldId id="823"/>
            <p14:sldId id="737"/>
            <p14:sldId id="829"/>
            <p14:sldId id="830"/>
            <p14:sldId id="831"/>
            <p14:sldId id="870"/>
            <p14:sldId id="871"/>
            <p14:sldId id="834"/>
            <p14:sldId id="720"/>
            <p14:sldId id="832"/>
            <p14:sldId id="802"/>
            <p14:sldId id="816"/>
            <p14:sldId id="801"/>
            <p14:sldId id="833"/>
          </p14:sldIdLst>
        </p14:section>
        <p14:section name="Birth control methods activity" id="{A583BBB2-125A-48BB-AF8A-99069A9B9265}">
          <p14:sldIdLst>
            <p14:sldId id="844"/>
            <p14:sldId id="845"/>
            <p14:sldId id="850"/>
            <p14:sldId id="480"/>
            <p14:sldId id="489"/>
            <p14:sldId id="849"/>
            <p14:sldId id="701"/>
            <p14:sldId id="495"/>
            <p14:sldId id="702"/>
            <p14:sldId id="703"/>
            <p14:sldId id="704"/>
            <p14:sldId id="705"/>
            <p14:sldId id="708"/>
            <p14:sldId id="706"/>
            <p14:sldId id="714"/>
            <p14:sldId id="485"/>
          </p14:sldIdLst>
        </p14:section>
        <p14:section name="Back to main content" id="{851B911F-8311-4BB9-8BE1-A94CC86AB15C}">
          <p14:sldIdLst>
            <p14:sldId id="837"/>
            <p14:sldId id="838"/>
            <p14:sldId id="692"/>
            <p14:sldId id="853"/>
            <p14:sldId id="865"/>
            <p14:sldId id="805"/>
            <p14:sldId id="866"/>
            <p14:sldId id="868"/>
            <p14:sldId id="841"/>
            <p14:sldId id="842"/>
            <p14:sldId id="836"/>
            <p14:sldId id="854"/>
            <p14:sldId id="840"/>
            <p14:sldId id="839"/>
            <p14:sldId id="835"/>
            <p14:sldId id="827"/>
            <p14:sldId id="750"/>
            <p14:sldId id="916"/>
            <p14:sldId id="828"/>
            <p14:sldId id="786"/>
            <p14:sldId id="7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588D56-1B4C-C040-2B9C-D33C025C5D3C}" name="Olivo, Florencia [VCH]" initials="O[" userId="S::florencia.olivo@vrhb.org::0905b312-6c18-41ba-a1a0-4597c0461c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ideout, Karen [VCH]" initials="KR" lastIdx="8" clrIdx="6">
    <p:extLst>
      <p:ext uri="{19B8F6BF-5375-455C-9EA6-DF929625EA0E}">
        <p15:presenceInfo xmlns:p15="http://schemas.microsoft.com/office/powerpoint/2012/main" userId="S::karen.rideout@vrhb.org::55ad4f8f-366c-4c28-b892-d9d7fe3b2016" providerId="AD"/>
      </p:ext>
    </p:extLst>
  </p:cmAuthor>
  <p:cmAuthor id="1" name="Vijh, Rohit [VCH]" initials="VR[" lastIdx="1" clrIdx="0">
    <p:extLst>
      <p:ext uri="{19B8F6BF-5375-455C-9EA6-DF929625EA0E}">
        <p15:presenceInfo xmlns:p15="http://schemas.microsoft.com/office/powerpoint/2012/main" userId="S-1-5-21-60111968-1662548664-1524247972-88226" providerId="AD"/>
      </p:ext>
    </p:extLst>
  </p:cmAuthor>
  <p:cmAuthor id="2" name="Jones, Michelle [VCH]" initials="JM[" lastIdx="8" clrIdx="1">
    <p:extLst>
      <p:ext uri="{19B8F6BF-5375-455C-9EA6-DF929625EA0E}">
        <p15:presenceInfo xmlns:p15="http://schemas.microsoft.com/office/powerpoint/2012/main" userId="S-1-5-21-60111968-1662548664-1524247972-92705" providerId="AD"/>
      </p:ext>
    </p:extLst>
  </p:cmAuthor>
  <p:cmAuthor id="3" name="Crouch, Rebecca [VCH]" initials="CR[" lastIdx="27" clrIdx="2">
    <p:extLst>
      <p:ext uri="{19B8F6BF-5375-455C-9EA6-DF929625EA0E}">
        <p15:presenceInfo xmlns:p15="http://schemas.microsoft.com/office/powerpoint/2012/main" userId="S-1-5-21-60111968-1662548664-1524247972-35975" providerId="AD"/>
      </p:ext>
    </p:extLst>
  </p:cmAuthor>
  <p:cmAuthor id="4" name="Olivo, Florencia [VCH]" initials="OF[" lastIdx="134" clrIdx="3">
    <p:extLst>
      <p:ext uri="{19B8F6BF-5375-455C-9EA6-DF929625EA0E}">
        <p15:presenceInfo xmlns:p15="http://schemas.microsoft.com/office/powerpoint/2012/main" userId="S::Florencia.Olivo@vrhb.org::0905b312-6c18-41ba-a1a0-4597c0461c53" providerId="AD"/>
      </p:ext>
    </p:extLst>
  </p:cmAuthor>
  <p:cmAuthor id="5" name="Bendickson, Lindsay [VCH]" initials="BL[" lastIdx="3" clrIdx="4">
    <p:extLst>
      <p:ext uri="{19B8F6BF-5375-455C-9EA6-DF929625EA0E}">
        <p15:presenceInfo xmlns:p15="http://schemas.microsoft.com/office/powerpoint/2012/main" userId="S-1-5-21-60111968-1662548664-1524247972-40307" providerId="AD"/>
      </p:ext>
    </p:extLst>
  </p:cmAuthor>
  <p:cmAuthor id="6" name="Bendickson, Lindsay [VCH]" initials="B[" lastIdx="5" clrIdx="5">
    <p:extLst>
      <p:ext uri="{19B8F6BF-5375-455C-9EA6-DF929625EA0E}">
        <p15:presenceInfo xmlns:p15="http://schemas.microsoft.com/office/powerpoint/2012/main" userId="S::lindsay.bendickson@vrhb.org::1602d719-49fe-497a-9f73-ce88532094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A3A3"/>
    <a:srgbClr val="000000"/>
    <a:srgbClr val="843275"/>
    <a:srgbClr val="D4EFFC"/>
    <a:srgbClr val="9A9CA8"/>
    <a:srgbClr val="009E4E"/>
    <a:srgbClr val="ADB9CA"/>
    <a:srgbClr val="00716E"/>
    <a:srgbClr val="DFE8F1"/>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AD49F-D476-48A2-84EB-9194784F7896}" v="14" dt="2024-12-11T18:03:31.4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2" y="7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handoutMaster" Target="handoutMasters/handoutMaster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commentAuthors" Target="commentAuthors.xml"/><Relationship Id="rId94"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o, Florencia [VCH]" userId="0905b312-6c18-41ba-a1a0-4597c0461c53" providerId="ADAL" clId="{CC703EA0-16C7-4651-A308-791751A1E615}"/>
    <pc:docChg chg="undo custSel addSld delSld modSld modSection">
      <pc:chgData name="Olivo, Florencia [VCH]" userId="0905b312-6c18-41ba-a1a0-4597c0461c53" providerId="ADAL" clId="{CC703EA0-16C7-4651-A308-791751A1E615}" dt="2024-12-03T00:12:53.544" v="1332" actId="2696"/>
      <pc:docMkLst>
        <pc:docMk/>
      </pc:docMkLst>
      <pc:sldChg chg="modSp mod">
        <pc:chgData name="Olivo, Florencia [VCH]" userId="0905b312-6c18-41ba-a1a0-4597c0461c53" providerId="ADAL" clId="{CC703EA0-16C7-4651-A308-791751A1E615}" dt="2024-11-27T23:06:35.969" v="741" actId="255"/>
        <pc:sldMkLst>
          <pc:docMk/>
          <pc:sldMk cId="2174405853" sldId="266"/>
        </pc:sldMkLst>
        <pc:spChg chg="mod">
          <ac:chgData name="Olivo, Florencia [VCH]" userId="0905b312-6c18-41ba-a1a0-4597c0461c53" providerId="ADAL" clId="{CC703EA0-16C7-4651-A308-791751A1E615}" dt="2024-11-27T23:05:46.482" v="740" actId="1076"/>
          <ac:spMkLst>
            <pc:docMk/>
            <pc:sldMk cId="2174405853" sldId="266"/>
            <ac:spMk id="2" creationId="{957A7820-50B2-1641-BD2B-B89287806664}"/>
          </ac:spMkLst>
        </pc:spChg>
        <pc:spChg chg="mod">
          <ac:chgData name="Olivo, Florencia [VCH]" userId="0905b312-6c18-41ba-a1a0-4597c0461c53" providerId="ADAL" clId="{CC703EA0-16C7-4651-A308-791751A1E615}" dt="2024-11-27T23:01:24.835" v="678" actId="207"/>
          <ac:spMkLst>
            <pc:docMk/>
            <pc:sldMk cId="2174405853" sldId="266"/>
            <ac:spMk id="3" creationId="{F649A827-DF8F-4941-A949-68851E8CA072}"/>
          </ac:spMkLst>
        </pc:spChg>
        <pc:spChg chg="mod">
          <ac:chgData name="Olivo, Florencia [VCH]" userId="0905b312-6c18-41ba-a1a0-4597c0461c53" providerId="ADAL" clId="{CC703EA0-16C7-4651-A308-791751A1E615}" dt="2024-11-27T23:06:35.969" v="741" actId="255"/>
          <ac:spMkLst>
            <pc:docMk/>
            <pc:sldMk cId="2174405853" sldId="266"/>
            <ac:spMk id="8" creationId="{D70EE51A-64B7-8CBA-5F34-E42AB99508C3}"/>
          </ac:spMkLst>
        </pc:spChg>
      </pc:sldChg>
      <pc:sldChg chg="addSp delSp modSp mod modNotesTx">
        <pc:chgData name="Olivo, Florencia [VCH]" userId="0905b312-6c18-41ba-a1a0-4597c0461c53" providerId="ADAL" clId="{CC703EA0-16C7-4651-A308-791751A1E615}" dt="2024-12-03T00:12:45.424" v="1331"/>
        <pc:sldMkLst>
          <pc:docMk/>
          <pc:sldMk cId="0" sldId="268"/>
        </pc:sldMkLst>
        <pc:spChg chg="mod">
          <ac:chgData name="Olivo, Florencia [VCH]" userId="0905b312-6c18-41ba-a1a0-4597c0461c53" providerId="ADAL" clId="{CC703EA0-16C7-4651-A308-791751A1E615}" dt="2024-12-03T00:12:15.504" v="1329" actId="1076"/>
          <ac:spMkLst>
            <pc:docMk/>
            <pc:sldMk cId="0" sldId="268"/>
            <ac:spMk id="2" creationId="{00000000-0000-0000-0000-000000000000}"/>
          </ac:spMkLst>
        </pc:spChg>
        <pc:spChg chg="del">
          <ac:chgData name="Olivo, Florencia [VCH]" userId="0905b312-6c18-41ba-a1a0-4597c0461c53" providerId="ADAL" clId="{CC703EA0-16C7-4651-A308-791751A1E615}" dt="2024-12-03T00:12:08.423" v="1327" actId="478"/>
          <ac:spMkLst>
            <pc:docMk/>
            <pc:sldMk cId="0" sldId="268"/>
            <ac:spMk id="3" creationId="{1B8DC96D-A5CC-6D3E-8CE4-21ECA3EC1ECF}"/>
          </ac:spMkLst>
        </pc:spChg>
        <pc:spChg chg="add mod">
          <ac:chgData name="Olivo, Florencia [VCH]" userId="0905b312-6c18-41ba-a1a0-4597c0461c53" providerId="ADAL" clId="{CC703EA0-16C7-4651-A308-791751A1E615}" dt="2024-12-03T00:12:17.692" v="1330" actId="1076"/>
          <ac:spMkLst>
            <pc:docMk/>
            <pc:sldMk cId="0" sldId="268"/>
            <ac:spMk id="5" creationId="{A1DF66F5-9CAE-2791-FA0D-D8E873600DFD}"/>
          </ac:spMkLst>
        </pc:spChg>
        <pc:spChg chg="mod">
          <ac:chgData name="Olivo, Florencia [VCH]" userId="0905b312-6c18-41ba-a1a0-4597c0461c53" providerId="ADAL" clId="{CC703EA0-16C7-4651-A308-791751A1E615}" dt="2024-12-03T00:11:48.348" v="1325"/>
          <ac:spMkLst>
            <pc:docMk/>
            <pc:sldMk cId="0" sldId="268"/>
            <ac:spMk id="8" creationId="{110079EE-EEBB-F333-BFB1-C14F1AE86CA4}"/>
          </ac:spMkLst>
        </pc:spChg>
      </pc:sldChg>
      <pc:sldChg chg="modSp mod modNotesTx">
        <pc:chgData name="Olivo, Florencia [VCH]" userId="0905b312-6c18-41ba-a1a0-4597c0461c53" providerId="ADAL" clId="{CC703EA0-16C7-4651-A308-791751A1E615}" dt="2024-11-27T23:16:44.594" v="791" actId="2"/>
        <pc:sldMkLst>
          <pc:docMk/>
          <pc:sldMk cId="678202824" sldId="281"/>
        </pc:sldMkLst>
        <pc:spChg chg="mod">
          <ac:chgData name="Olivo, Florencia [VCH]" userId="0905b312-6c18-41ba-a1a0-4597c0461c53" providerId="ADAL" clId="{CC703EA0-16C7-4651-A308-791751A1E615}" dt="2024-11-27T22:56:43.348" v="573" actId="255"/>
          <ac:spMkLst>
            <pc:docMk/>
            <pc:sldMk cId="678202824" sldId="281"/>
            <ac:spMk id="3" creationId="{F3699B11-CB68-5B3A-7B8C-0D36030DF0C9}"/>
          </ac:spMkLst>
        </pc:spChg>
      </pc:sldChg>
      <pc:sldChg chg="modNotesTx">
        <pc:chgData name="Olivo, Florencia [VCH]" userId="0905b312-6c18-41ba-a1a0-4597c0461c53" providerId="ADAL" clId="{CC703EA0-16C7-4651-A308-791751A1E615}" dt="2024-11-27T23:16:29.504" v="780" actId="2"/>
        <pc:sldMkLst>
          <pc:docMk/>
          <pc:sldMk cId="2432291128" sldId="381"/>
        </pc:sldMkLst>
      </pc:sldChg>
      <pc:sldChg chg="mod modShow">
        <pc:chgData name="Olivo, Florencia [VCH]" userId="0905b312-6c18-41ba-a1a0-4597c0461c53" providerId="ADAL" clId="{CC703EA0-16C7-4651-A308-791751A1E615}" dt="2024-11-27T23:28:39.691" v="827" actId="729"/>
        <pc:sldMkLst>
          <pc:docMk/>
          <pc:sldMk cId="2235790689" sldId="480"/>
        </pc:sldMkLst>
      </pc:sldChg>
      <pc:sldChg chg="mod modShow">
        <pc:chgData name="Olivo, Florencia [VCH]" userId="0905b312-6c18-41ba-a1a0-4597c0461c53" providerId="ADAL" clId="{CC703EA0-16C7-4651-A308-791751A1E615}" dt="2024-11-27T23:28:08.192" v="818" actId="729"/>
        <pc:sldMkLst>
          <pc:docMk/>
          <pc:sldMk cId="2420642282" sldId="485"/>
        </pc:sldMkLst>
      </pc:sldChg>
      <pc:sldChg chg="mod modShow">
        <pc:chgData name="Olivo, Florencia [VCH]" userId="0905b312-6c18-41ba-a1a0-4597c0461c53" providerId="ADAL" clId="{CC703EA0-16C7-4651-A308-791751A1E615}" dt="2024-11-27T23:28:42.625" v="828" actId="729"/>
        <pc:sldMkLst>
          <pc:docMk/>
          <pc:sldMk cId="1402751874" sldId="489"/>
        </pc:sldMkLst>
      </pc:sldChg>
      <pc:sldChg chg="mod modShow">
        <pc:chgData name="Olivo, Florencia [VCH]" userId="0905b312-6c18-41ba-a1a0-4597c0461c53" providerId="ADAL" clId="{CC703EA0-16C7-4651-A308-791751A1E615}" dt="2024-11-27T23:28:50.399" v="831" actId="729"/>
        <pc:sldMkLst>
          <pc:docMk/>
          <pc:sldMk cId="433496798" sldId="495"/>
        </pc:sldMkLst>
      </pc:sldChg>
      <pc:sldChg chg="mod modShow">
        <pc:chgData name="Olivo, Florencia [VCH]" userId="0905b312-6c18-41ba-a1a0-4597c0461c53" providerId="ADAL" clId="{CC703EA0-16C7-4651-A308-791751A1E615}" dt="2024-11-27T23:28:47.908" v="830" actId="729"/>
        <pc:sldMkLst>
          <pc:docMk/>
          <pc:sldMk cId="3809879127" sldId="701"/>
        </pc:sldMkLst>
      </pc:sldChg>
      <pc:sldChg chg="mod modShow">
        <pc:chgData name="Olivo, Florencia [VCH]" userId="0905b312-6c18-41ba-a1a0-4597c0461c53" providerId="ADAL" clId="{CC703EA0-16C7-4651-A308-791751A1E615}" dt="2024-11-27T23:28:25.632" v="825" actId="729"/>
        <pc:sldMkLst>
          <pc:docMk/>
          <pc:sldMk cId="636562384" sldId="702"/>
        </pc:sldMkLst>
      </pc:sldChg>
      <pc:sldChg chg="modSp mod modShow">
        <pc:chgData name="Olivo, Florencia [VCH]" userId="0905b312-6c18-41ba-a1a0-4597c0461c53" providerId="ADAL" clId="{CC703EA0-16C7-4651-A308-791751A1E615}" dt="2024-11-27T23:28:23.131" v="824" actId="729"/>
        <pc:sldMkLst>
          <pc:docMk/>
          <pc:sldMk cId="3283325719" sldId="703"/>
        </pc:sldMkLst>
        <pc:spChg chg="mod">
          <ac:chgData name="Olivo, Florencia [VCH]" userId="0905b312-6c18-41ba-a1a0-4597c0461c53" providerId="ADAL" clId="{CC703EA0-16C7-4651-A308-791751A1E615}" dt="2024-11-27T23:16:33.484" v="782" actId="2"/>
          <ac:spMkLst>
            <pc:docMk/>
            <pc:sldMk cId="3283325719" sldId="703"/>
            <ac:spMk id="9" creationId="{FA00C6D1-C4DD-95D2-4DA3-A1C3215DDB65}"/>
          </ac:spMkLst>
        </pc:spChg>
      </pc:sldChg>
      <pc:sldChg chg="mod modShow">
        <pc:chgData name="Olivo, Florencia [VCH]" userId="0905b312-6c18-41ba-a1a0-4597c0461c53" providerId="ADAL" clId="{CC703EA0-16C7-4651-A308-791751A1E615}" dt="2024-11-27T23:28:20.520" v="823" actId="729"/>
        <pc:sldMkLst>
          <pc:docMk/>
          <pc:sldMk cId="1423725234" sldId="704"/>
        </pc:sldMkLst>
      </pc:sldChg>
      <pc:sldChg chg="mod modShow">
        <pc:chgData name="Olivo, Florencia [VCH]" userId="0905b312-6c18-41ba-a1a0-4597c0461c53" providerId="ADAL" clId="{CC703EA0-16C7-4651-A308-791751A1E615}" dt="2024-11-27T23:28:18.092" v="822" actId="729"/>
        <pc:sldMkLst>
          <pc:docMk/>
          <pc:sldMk cId="60577054" sldId="705"/>
        </pc:sldMkLst>
      </pc:sldChg>
      <pc:sldChg chg="mod modShow">
        <pc:chgData name="Olivo, Florencia [VCH]" userId="0905b312-6c18-41ba-a1a0-4597c0461c53" providerId="ADAL" clId="{CC703EA0-16C7-4651-A308-791751A1E615}" dt="2024-11-27T23:28:13.226" v="820" actId="729"/>
        <pc:sldMkLst>
          <pc:docMk/>
          <pc:sldMk cId="2770631891" sldId="706"/>
        </pc:sldMkLst>
      </pc:sldChg>
      <pc:sldChg chg="modSp mod modShow modNotesTx">
        <pc:chgData name="Olivo, Florencia [VCH]" userId="0905b312-6c18-41ba-a1a0-4597c0461c53" providerId="ADAL" clId="{CC703EA0-16C7-4651-A308-791751A1E615}" dt="2024-11-27T23:28:15.703" v="821" actId="729"/>
        <pc:sldMkLst>
          <pc:docMk/>
          <pc:sldMk cId="3115382927" sldId="708"/>
        </pc:sldMkLst>
        <pc:spChg chg="mod">
          <ac:chgData name="Olivo, Florencia [VCH]" userId="0905b312-6c18-41ba-a1a0-4597c0461c53" providerId="ADAL" clId="{CC703EA0-16C7-4651-A308-791751A1E615}" dt="2024-11-27T23:16:34.561" v="783" actId="2"/>
          <ac:spMkLst>
            <pc:docMk/>
            <pc:sldMk cId="3115382927" sldId="708"/>
            <ac:spMk id="8" creationId="{E7910D1A-363F-54C2-4BC1-EB60E0A50774}"/>
          </ac:spMkLst>
        </pc:spChg>
      </pc:sldChg>
      <pc:sldChg chg="mod modShow">
        <pc:chgData name="Olivo, Florencia [VCH]" userId="0905b312-6c18-41ba-a1a0-4597c0461c53" providerId="ADAL" clId="{CC703EA0-16C7-4651-A308-791751A1E615}" dt="2024-11-27T23:28:10.686" v="819" actId="729"/>
        <pc:sldMkLst>
          <pc:docMk/>
          <pc:sldMk cId="2862246886" sldId="714"/>
        </pc:sldMkLst>
      </pc:sldChg>
      <pc:sldChg chg="modSp mod">
        <pc:chgData name="Olivo, Florencia [VCH]" userId="0905b312-6c18-41ba-a1a0-4597c0461c53" providerId="ADAL" clId="{CC703EA0-16C7-4651-A308-791751A1E615}" dt="2024-11-27T23:16:40.976" v="789" actId="2"/>
        <pc:sldMkLst>
          <pc:docMk/>
          <pc:sldMk cId="2949502275" sldId="750"/>
        </pc:sldMkLst>
        <pc:spChg chg="mod">
          <ac:chgData name="Olivo, Florencia [VCH]" userId="0905b312-6c18-41ba-a1a0-4597c0461c53" providerId="ADAL" clId="{CC703EA0-16C7-4651-A308-791751A1E615}" dt="2024-11-27T23:16:40.976" v="789" actId="2"/>
          <ac:spMkLst>
            <pc:docMk/>
            <pc:sldMk cId="2949502275" sldId="750"/>
            <ac:spMk id="22" creationId="{82FB5F26-EB7D-E435-1156-FD690D3C21FA}"/>
          </ac:spMkLst>
        </pc:spChg>
      </pc:sldChg>
      <pc:sldChg chg="modSp mod modNotesTx">
        <pc:chgData name="Olivo, Florencia [VCH]" userId="0905b312-6c18-41ba-a1a0-4597c0461c53" providerId="ADAL" clId="{CC703EA0-16C7-4651-A308-791751A1E615}" dt="2024-11-27T22:50:53.538" v="571" actId="20577"/>
        <pc:sldMkLst>
          <pc:docMk/>
          <pc:sldMk cId="1593627080" sldId="765"/>
        </pc:sldMkLst>
        <pc:spChg chg="mod">
          <ac:chgData name="Olivo, Florencia [VCH]" userId="0905b312-6c18-41ba-a1a0-4597c0461c53" providerId="ADAL" clId="{CC703EA0-16C7-4651-A308-791751A1E615}" dt="2024-11-27T22:49:35.306" v="556" actId="20577"/>
          <ac:spMkLst>
            <pc:docMk/>
            <pc:sldMk cId="1593627080" sldId="765"/>
            <ac:spMk id="11" creationId="{653DA216-AD7A-50FF-3F4F-5E15ACC25939}"/>
          </ac:spMkLst>
        </pc:spChg>
      </pc:sldChg>
      <pc:sldChg chg="modNotesTx">
        <pc:chgData name="Olivo, Florencia [VCH]" userId="0905b312-6c18-41ba-a1a0-4597c0461c53" providerId="ADAL" clId="{CC703EA0-16C7-4651-A308-791751A1E615}" dt="2024-11-27T23:16:28.007" v="779" actId="2"/>
        <pc:sldMkLst>
          <pc:docMk/>
          <pc:sldMk cId="2198941829" sldId="778"/>
        </pc:sldMkLst>
      </pc:sldChg>
      <pc:sldChg chg="modSp add del modAnim">
        <pc:chgData name="Olivo, Florencia [VCH]" userId="0905b312-6c18-41ba-a1a0-4597c0461c53" providerId="ADAL" clId="{CC703EA0-16C7-4651-A308-791751A1E615}" dt="2024-11-27T23:13:33.918" v="767" actId="2696"/>
        <pc:sldMkLst>
          <pc:docMk/>
          <pc:sldMk cId="409227477" sldId="792"/>
        </pc:sldMkLst>
        <pc:spChg chg="mod">
          <ac:chgData name="Olivo, Florencia [VCH]" userId="0905b312-6c18-41ba-a1a0-4597c0461c53" providerId="ADAL" clId="{CC703EA0-16C7-4651-A308-791751A1E615}" dt="2024-11-27T23:08:00.838" v="744" actId="20577"/>
          <ac:spMkLst>
            <pc:docMk/>
            <pc:sldMk cId="409227477" sldId="792"/>
            <ac:spMk id="7" creationId="{E609BA0C-FB6B-0FB0-7C69-70163F7E8B36}"/>
          </ac:spMkLst>
        </pc:spChg>
      </pc:sldChg>
      <pc:sldChg chg="del">
        <pc:chgData name="Olivo, Florencia [VCH]" userId="0905b312-6c18-41ba-a1a0-4597c0461c53" providerId="ADAL" clId="{CC703EA0-16C7-4651-A308-791751A1E615}" dt="2024-12-03T00:12:53.544" v="1332" actId="2696"/>
        <pc:sldMkLst>
          <pc:docMk/>
          <pc:sldMk cId="1359280608" sldId="811"/>
        </pc:sldMkLst>
      </pc:sldChg>
      <pc:sldChg chg="modSp del mod modShow modNotesTx">
        <pc:chgData name="Olivo, Florencia [VCH]" userId="0905b312-6c18-41ba-a1a0-4597c0461c53" providerId="ADAL" clId="{CC703EA0-16C7-4651-A308-791751A1E615}" dt="2024-11-27T22:21:12.659" v="393" actId="2696"/>
        <pc:sldMkLst>
          <pc:docMk/>
          <pc:sldMk cId="2862019699" sldId="813"/>
        </pc:sldMkLst>
        <pc:spChg chg="mod">
          <ac:chgData name="Olivo, Florencia [VCH]" userId="0905b312-6c18-41ba-a1a0-4597c0461c53" providerId="ADAL" clId="{CC703EA0-16C7-4651-A308-791751A1E615}" dt="2024-11-27T22:15:48.907" v="364" actId="20577"/>
          <ac:spMkLst>
            <pc:docMk/>
            <pc:sldMk cId="2862019699" sldId="813"/>
            <ac:spMk id="3" creationId="{EE34B1C6-E2D4-0F20-A794-846C45CE9386}"/>
          </ac:spMkLst>
        </pc:spChg>
      </pc:sldChg>
      <pc:sldChg chg="modNotesTx">
        <pc:chgData name="Olivo, Florencia [VCH]" userId="0905b312-6c18-41ba-a1a0-4597c0461c53" providerId="ADAL" clId="{CC703EA0-16C7-4651-A308-791751A1E615}" dt="2024-11-27T23:16:39.716" v="788" actId="2"/>
        <pc:sldMkLst>
          <pc:docMk/>
          <pc:sldMk cId="419690057" sldId="836"/>
        </pc:sldMkLst>
      </pc:sldChg>
      <pc:sldChg chg="modNotesTx">
        <pc:chgData name="Olivo, Florencia [VCH]" userId="0905b312-6c18-41ba-a1a0-4597c0461c53" providerId="ADAL" clId="{CC703EA0-16C7-4651-A308-791751A1E615}" dt="2024-11-27T23:16:38.080" v="786" actId="2"/>
        <pc:sldMkLst>
          <pc:docMk/>
          <pc:sldMk cId="218364364" sldId="841"/>
        </pc:sldMkLst>
      </pc:sldChg>
      <pc:sldChg chg="modNotesTx">
        <pc:chgData name="Olivo, Florencia [VCH]" userId="0905b312-6c18-41ba-a1a0-4597c0461c53" providerId="ADAL" clId="{CC703EA0-16C7-4651-A308-791751A1E615}" dt="2024-11-27T23:41:20.639" v="1324" actId="5793"/>
        <pc:sldMkLst>
          <pc:docMk/>
          <pc:sldMk cId="2656358257" sldId="844"/>
        </pc:sldMkLst>
      </pc:sldChg>
      <pc:sldChg chg="mod modShow">
        <pc:chgData name="Olivo, Florencia [VCH]" userId="0905b312-6c18-41ba-a1a0-4597c0461c53" providerId="ADAL" clId="{CC703EA0-16C7-4651-A308-791751A1E615}" dt="2024-11-27T23:27:44.625" v="817" actId="729"/>
        <pc:sldMkLst>
          <pc:docMk/>
          <pc:sldMk cId="672715368" sldId="845"/>
        </pc:sldMkLst>
      </pc:sldChg>
      <pc:sldChg chg="mod modShow">
        <pc:chgData name="Olivo, Florencia [VCH]" userId="0905b312-6c18-41ba-a1a0-4597c0461c53" providerId="ADAL" clId="{CC703EA0-16C7-4651-A308-791751A1E615}" dt="2024-11-27T23:28:45.302" v="829" actId="729"/>
        <pc:sldMkLst>
          <pc:docMk/>
          <pc:sldMk cId="1483300916" sldId="849"/>
        </pc:sldMkLst>
      </pc:sldChg>
      <pc:sldChg chg="mod modShow">
        <pc:chgData name="Olivo, Florencia [VCH]" userId="0905b312-6c18-41ba-a1a0-4597c0461c53" providerId="ADAL" clId="{CC703EA0-16C7-4651-A308-791751A1E615}" dt="2024-11-27T23:28:36.663" v="826" actId="729"/>
        <pc:sldMkLst>
          <pc:docMk/>
          <pc:sldMk cId="1348774786" sldId="850"/>
        </pc:sldMkLst>
      </pc:sldChg>
      <pc:sldChg chg="modNotesTx">
        <pc:chgData name="Olivo, Florencia [VCH]" userId="0905b312-6c18-41ba-a1a0-4597c0461c53" providerId="ADAL" clId="{CC703EA0-16C7-4651-A308-791751A1E615}" dt="2024-11-27T23:16:49.715" v="798" actId="2"/>
        <pc:sldMkLst>
          <pc:docMk/>
          <pc:sldMk cId="2071616539" sldId="851"/>
        </pc:sldMkLst>
      </pc:sldChg>
      <pc:sldChg chg="modNotesTx">
        <pc:chgData name="Olivo, Florencia [VCH]" userId="0905b312-6c18-41ba-a1a0-4597c0461c53" providerId="ADAL" clId="{CC703EA0-16C7-4651-A308-791751A1E615}" dt="2024-11-27T23:16:50.627" v="799" actId="2"/>
        <pc:sldMkLst>
          <pc:docMk/>
          <pc:sldMk cId="44481472" sldId="852"/>
        </pc:sldMkLst>
      </pc:sldChg>
      <pc:sldChg chg="modNotesTx">
        <pc:chgData name="Olivo, Florencia [VCH]" userId="0905b312-6c18-41ba-a1a0-4597c0461c53" providerId="ADAL" clId="{CC703EA0-16C7-4651-A308-791751A1E615}" dt="2024-11-27T23:16:36.761" v="785" actId="2"/>
        <pc:sldMkLst>
          <pc:docMk/>
          <pc:sldMk cId="3899534478" sldId="853"/>
        </pc:sldMkLst>
      </pc:sldChg>
      <pc:sldChg chg="modSp mod">
        <pc:chgData name="Olivo, Florencia [VCH]" userId="0905b312-6c18-41ba-a1a0-4597c0461c53" providerId="ADAL" clId="{CC703EA0-16C7-4651-A308-791751A1E615}" dt="2024-11-27T23:16:46.854" v="795" actId="2"/>
        <pc:sldMkLst>
          <pc:docMk/>
          <pc:sldMk cId="3691370613" sldId="869"/>
        </pc:sldMkLst>
        <pc:spChg chg="mod">
          <ac:chgData name="Olivo, Florencia [VCH]" userId="0905b312-6c18-41ba-a1a0-4597c0461c53" providerId="ADAL" clId="{CC703EA0-16C7-4651-A308-791751A1E615}" dt="2024-11-27T23:16:46.854" v="795" actId="2"/>
          <ac:spMkLst>
            <pc:docMk/>
            <pc:sldMk cId="3691370613" sldId="869"/>
            <ac:spMk id="10" creationId="{00000000-0000-0000-0000-000000000000}"/>
          </ac:spMkLst>
        </pc:spChg>
      </pc:sldChg>
      <pc:sldChg chg="modSp mod modNotesTx">
        <pc:chgData name="Olivo, Florencia [VCH]" userId="0905b312-6c18-41ba-a1a0-4597c0461c53" providerId="ADAL" clId="{CC703EA0-16C7-4651-A308-791751A1E615}" dt="2024-11-27T23:16:48.710" v="797" actId="2"/>
        <pc:sldMkLst>
          <pc:docMk/>
          <pc:sldMk cId="2632389126" sldId="874"/>
        </pc:sldMkLst>
        <pc:spChg chg="mod">
          <ac:chgData name="Olivo, Florencia [VCH]" userId="0905b312-6c18-41ba-a1a0-4597c0461c53" providerId="ADAL" clId="{CC703EA0-16C7-4651-A308-791751A1E615}" dt="2024-11-27T22:21:26.744" v="397" actId="20577"/>
          <ac:spMkLst>
            <pc:docMk/>
            <pc:sldMk cId="2632389126" sldId="874"/>
            <ac:spMk id="3" creationId="{EE34B1C6-E2D4-0F20-A794-846C45CE9386}"/>
          </ac:spMkLst>
        </pc:spChg>
      </pc:sldChg>
      <pc:sldChg chg="modSp add mod modAnim delCm">
        <pc:chgData name="Olivo, Florencia [VCH]" userId="0905b312-6c18-41ba-a1a0-4597c0461c53" providerId="ADAL" clId="{CC703EA0-16C7-4651-A308-791751A1E615}" dt="2024-11-27T23:16:25.519" v="778" actId="2"/>
        <pc:sldMkLst>
          <pc:docMk/>
          <pc:sldMk cId="562969866" sldId="876"/>
        </pc:sldMkLst>
        <pc:spChg chg="mod">
          <ac:chgData name="Olivo, Florencia [VCH]" userId="0905b312-6c18-41ba-a1a0-4597c0461c53" providerId="ADAL" clId="{CC703EA0-16C7-4651-A308-791751A1E615}" dt="2024-11-27T23:16:22.350" v="774" actId="2"/>
          <ac:spMkLst>
            <pc:docMk/>
            <pc:sldMk cId="562969866" sldId="876"/>
            <ac:spMk id="7" creationId="{E609BA0C-FB6B-0FB0-7C69-70163F7E8B36}"/>
          </ac:spMkLst>
        </pc:spChg>
        <pc:spChg chg="mod">
          <ac:chgData name="Olivo, Florencia [VCH]" userId="0905b312-6c18-41ba-a1a0-4597c0461c53" providerId="ADAL" clId="{CC703EA0-16C7-4651-A308-791751A1E615}" dt="2024-11-27T23:16:24.881" v="777" actId="2"/>
          <ac:spMkLst>
            <pc:docMk/>
            <pc:sldMk cId="562969866" sldId="876"/>
            <ac:spMk id="24" creationId="{F493A5EC-2F4D-D91C-F359-B3D1BB17A581}"/>
          </ac:spMkLst>
        </pc:spChg>
        <pc:spChg chg="mod">
          <ac:chgData name="Olivo, Florencia [VCH]" userId="0905b312-6c18-41ba-a1a0-4597c0461c53" providerId="ADAL" clId="{CC703EA0-16C7-4651-A308-791751A1E615}" dt="2024-11-27T23:16:25.519" v="778" actId="2"/>
          <ac:spMkLst>
            <pc:docMk/>
            <pc:sldMk cId="562969866" sldId="876"/>
            <ac:spMk id="25" creationId="{CDCE349B-DFDE-D228-1230-C59AD1221F33}"/>
          </ac:spMkLst>
        </pc:spChg>
        <pc:spChg chg="mod">
          <ac:chgData name="Olivo, Florencia [VCH]" userId="0905b312-6c18-41ba-a1a0-4597c0461c53" providerId="ADAL" clId="{CC703EA0-16C7-4651-A308-791751A1E615}" dt="2024-11-27T23:12:20.931" v="764" actId="20577"/>
          <ac:spMkLst>
            <pc:docMk/>
            <pc:sldMk cId="562969866" sldId="876"/>
            <ac:spMk id="26" creationId="{5ACD17A2-2F55-110F-CA1F-23394D07C605}"/>
          </ac:spMkLst>
        </pc:spChg>
      </pc:sldChg>
      <pc:sldChg chg="modSp add mod delCm">
        <pc:chgData name="Olivo, Florencia [VCH]" userId="0905b312-6c18-41ba-a1a0-4597c0461c53" providerId="ADAL" clId="{CC703EA0-16C7-4651-A308-791751A1E615}" dt="2024-11-27T23:16:42.911" v="790" actId="2"/>
        <pc:sldMkLst>
          <pc:docMk/>
          <pc:sldMk cId="396928598" sldId="916"/>
        </pc:sldMkLst>
        <pc:spChg chg="mod">
          <ac:chgData name="Olivo, Florencia [VCH]" userId="0905b312-6c18-41ba-a1a0-4597c0461c53" providerId="ADAL" clId="{CC703EA0-16C7-4651-A308-791751A1E615}" dt="2024-11-27T23:16:42.911" v="790" actId="2"/>
          <ac:spMkLst>
            <pc:docMk/>
            <pc:sldMk cId="396928598" sldId="916"/>
            <ac:spMk id="22" creationId="{7AF88B69-7AE5-75FF-F3EC-35B38B9A22F1}"/>
          </ac:spMkLst>
        </pc:spChg>
      </pc:sldChg>
    </pc:docChg>
  </pc:docChgLst>
  <pc:docChgLst>
    <pc:chgData name="Bendickson, Lindsay [VCH]" userId="1602d719-49fe-497a-9f73-ce885320945f" providerId="ADAL" clId="{850AD49F-D476-48A2-84EB-9194784F7896}"/>
    <pc:docChg chg="modSld">
      <pc:chgData name="Bendickson, Lindsay [VCH]" userId="1602d719-49fe-497a-9f73-ce885320945f" providerId="ADAL" clId="{850AD49F-D476-48A2-84EB-9194784F7896}" dt="2024-12-11T18:03:31.470" v="13" actId="20577"/>
      <pc:docMkLst>
        <pc:docMk/>
      </pc:docMkLst>
      <pc:sldChg chg="modSp">
        <pc:chgData name="Bendickson, Lindsay [VCH]" userId="1602d719-49fe-497a-9f73-ce885320945f" providerId="ADAL" clId="{850AD49F-D476-48A2-84EB-9194784F7896}" dt="2024-12-11T18:03:31.470" v="13" actId="20577"/>
        <pc:sldMkLst>
          <pc:docMk/>
          <pc:sldMk cId="562969866" sldId="876"/>
        </pc:sldMkLst>
        <pc:spChg chg="mod">
          <ac:chgData name="Bendickson, Lindsay [VCH]" userId="1602d719-49fe-497a-9f73-ce885320945f" providerId="ADAL" clId="{850AD49F-D476-48A2-84EB-9194784F7896}" dt="2024-12-11T18:03:31.470" v="13" actId="20577"/>
          <ac:spMkLst>
            <pc:docMk/>
            <pc:sldMk cId="562969866" sldId="876"/>
            <ac:spMk id="24" creationId="{F493A5EC-2F4D-D91C-F359-B3D1BB17A581}"/>
          </ac:spMkLst>
        </pc:spChg>
      </pc:sldChg>
    </pc:docChg>
  </pc:docChgLst>
  <pc:docChgLst>
    <pc:chgData name="Olivo, Florencia [VCH]" userId="0905b312-6c18-41ba-a1a0-4597c0461c53" providerId="ADAL" clId="{42FFAC7B-5AC9-4DAB-9AD7-4C4192C170AD}"/>
    <pc:docChg chg="undo redo custSel addSld delSld modSld sldOrd delMainMaster modSection">
      <pc:chgData name="Olivo, Florencia [VCH]" userId="0905b312-6c18-41ba-a1a0-4597c0461c53" providerId="ADAL" clId="{42FFAC7B-5AC9-4DAB-9AD7-4C4192C170AD}" dt="2024-11-20T19:35:32.213" v="19631" actId="2696"/>
      <pc:docMkLst>
        <pc:docMk/>
      </pc:docMkLst>
      <pc:sldChg chg="addCm delCm modCm modNotesTx">
        <pc:chgData name="Olivo, Florencia [VCH]" userId="0905b312-6c18-41ba-a1a0-4597c0461c53" providerId="ADAL" clId="{42FFAC7B-5AC9-4DAB-9AD7-4C4192C170AD}" dt="2024-10-31T21:36:56.050" v="16822" actId="1592"/>
        <pc:sldMkLst>
          <pc:docMk/>
          <pc:sldMk cId="2174405853" sldId="266"/>
        </pc:sldMkLst>
      </pc:sldChg>
      <pc:sldChg chg="addSp delSp modSp del mod addCm modCm modNotesTx">
        <pc:chgData name="Olivo, Florencia [VCH]" userId="0905b312-6c18-41ba-a1a0-4597c0461c53" providerId="ADAL" clId="{42FFAC7B-5AC9-4DAB-9AD7-4C4192C170AD}" dt="2024-10-31T21:36:45.525" v="16821" actId="2696"/>
        <pc:sldMkLst>
          <pc:docMk/>
          <pc:sldMk cId="3841606781" sldId="276"/>
        </pc:sldMkLst>
        <pc:spChg chg="mod">
          <ac:chgData name="Olivo, Florencia [VCH]" userId="0905b312-6c18-41ba-a1a0-4597c0461c53" providerId="ADAL" clId="{42FFAC7B-5AC9-4DAB-9AD7-4C4192C170AD}" dt="2024-10-23T21:30:37.174" v="9297" actId="1076"/>
          <ac:spMkLst>
            <pc:docMk/>
            <pc:sldMk cId="3841606781" sldId="276"/>
            <ac:spMk id="2" creationId="{4675D1B4-4260-7734-98D5-02E85527C935}"/>
          </ac:spMkLst>
        </pc:spChg>
        <pc:spChg chg="add mod">
          <ac:chgData name="Olivo, Florencia [VCH]" userId="0905b312-6c18-41ba-a1a0-4597c0461c53" providerId="ADAL" clId="{42FFAC7B-5AC9-4DAB-9AD7-4C4192C170AD}" dt="2024-10-23T21:30:00.141" v="9282" actId="20577"/>
          <ac:spMkLst>
            <pc:docMk/>
            <pc:sldMk cId="3841606781" sldId="276"/>
            <ac:spMk id="3" creationId="{CA0A394A-EDBB-869E-D71C-AD27131623DB}"/>
          </ac:spMkLst>
        </pc:spChg>
        <pc:spChg chg="add mod">
          <ac:chgData name="Olivo, Florencia [VCH]" userId="0905b312-6c18-41ba-a1a0-4597c0461c53" providerId="ADAL" clId="{42FFAC7B-5AC9-4DAB-9AD7-4C4192C170AD}" dt="2024-10-23T22:36:07.514" v="10260" actId="207"/>
          <ac:spMkLst>
            <pc:docMk/>
            <pc:sldMk cId="3841606781" sldId="276"/>
            <ac:spMk id="6" creationId="{1FF3908C-C7C7-E15E-C84F-DFE09440AC2C}"/>
          </ac:spMkLst>
        </pc:spChg>
        <pc:spChg chg="del mod">
          <ac:chgData name="Olivo, Florencia [VCH]" userId="0905b312-6c18-41ba-a1a0-4597c0461c53" providerId="ADAL" clId="{42FFAC7B-5AC9-4DAB-9AD7-4C4192C170AD}" dt="2024-10-23T21:29:49.718" v="9262" actId="478"/>
          <ac:spMkLst>
            <pc:docMk/>
            <pc:sldMk cId="3841606781" sldId="276"/>
            <ac:spMk id="20" creationId="{00000000-0000-0000-0000-000000000000}"/>
          </ac:spMkLst>
        </pc:spChg>
        <pc:spChg chg="mod">
          <ac:chgData name="Olivo, Florencia [VCH]" userId="0905b312-6c18-41ba-a1a0-4597c0461c53" providerId="ADAL" clId="{42FFAC7B-5AC9-4DAB-9AD7-4C4192C170AD}" dt="2024-10-23T21:29:47.553" v="9260" actId="20577"/>
          <ac:spMkLst>
            <pc:docMk/>
            <pc:sldMk cId="3841606781" sldId="276"/>
            <ac:spMk id="23" creationId="{00000000-0000-0000-0000-000000000000}"/>
          </ac:spMkLst>
        </pc:spChg>
        <pc:grpChg chg="add del mod">
          <ac:chgData name="Olivo, Florencia [VCH]" userId="0905b312-6c18-41ba-a1a0-4597c0461c53" providerId="ADAL" clId="{42FFAC7B-5AC9-4DAB-9AD7-4C4192C170AD}" dt="2024-10-23T21:29:48.909" v="9261" actId="478"/>
          <ac:grpSpMkLst>
            <pc:docMk/>
            <pc:sldMk cId="3841606781" sldId="276"/>
            <ac:grpSpMk id="21" creationId="{00000000-0000-0000-0000-000000000000}"/>
          </ac:grpSpMkLst>
        </pc:grpChg>
        <pc:picChg chg="mod">
          <ac:chgData name="Olivo, Florencia [VCH]" userId="0905b312-6c18-41ba-a1a0-4597c0461c53" providerId="ADAL" clId="{42FFAC7B-5AC9-4DAB-9AD7-4C4192C170AD}" dt="2024-10-23T21:30:28.122" v="9293" actId="1076"/>
          <ac:picMkLst>
            <pc:docMk/>
            <pc:sldMk cId="3841606781" sldId="276"/>
            <ac:picMk id="5" creationId="{00000000-0000-0000-0000-000000000000}"/>
          </ac:picMkLst>
        </pc:picChg>
        <pc:picChg chg="mod">
          <ac:chgData name="Olivo, Florencia [VCH]" userId="0905b312-6c18-41ba-a1a0-4597c0461c53" providerId="ADAL" clId="{42FFAC7B-5AC9-4DAB-9AD7-4C4192C170AD}" dt="2024-10-23T21:30:24.229" v="9291" actId="1076"/>
          <ac:picMkLst>
            <pc:docMk/>
            <pc:sldMk cId="3841606781" sldId="276"/>
            <ac:picMk id="8" creationId="{00000000-0000-0000-0000-000000000000}"/>
          </ac:picMkLst>
        </pc:picChg>
        <pc:picChg chg="mod">
          <ac:chgData name="Olivo, Florencia [VCH]" userId="0905b312-6c18-41ba-a1a0-4597c0461c53" providerId="ADAL" clId="{42FFAC7B-5AC9-4DAB-9AD7-4C4192C170AD}" dt="2024-10-23T22:35:52.766" v="10258" actId="1076"/>
          <ac:picMkLst>
            <pc:docMk/>
            <pc:sldMk cId="3841606781" sldId="276"/>
            <ac:picMk id="9" creationId="{00000000-0000-0000-0000-000000000000}"/>
          </ac:picMkLst>
        </pc:picChg>
        <pc:picChg chg="mod">
          <ac:chgData name="Olivo, Florencia [VCH]" userId="0905b312-6c18-41ba-a1a0-4597c0461c53" providerId="ADAL" clId="{42FFAC7B-5AC9-4DAB-9AD7-4C4192C170AD}" dt="2024-10-23T21:30:32.532" v="9295" actId="1076"/>
          <ac:picMkLst>
            <pc:docMk/>
            <pc:sldMk cId="3841606781" sldId="276"/>
            <ac:picMk id="13" creationId="{0B3E000F-161B-2B59-3027-6F621F1A29D8}"/>
          </ac:picMkLst>
        </pc:picChg>
        <pc:picChg chg="mod">
          <ac:chgData name="Olivo, Florencia [VCH]" userId="0905b312-6c18-41ba-a1a0-4597c0461c53" providerId="ADAL" clId="{42FFAC7B-5AC9-4DAB-9AD7-4C4192C170AD}" dt="2024-10-23T21:30:33.815" v="9296" actId="1076"/>
          <ac:picMkLst>
            <pc:docMk/>
            <pc:sldMk cId="3841606781" sldId="276"/>
            <ac:picMk id="19" creationId="{DB08A9A6-BD77-F9E9-BF40-741853E55964}"/>
          </ac:picMkLst>
        </pc:picChg>
        <pc:picChg chg="mod">
          <ac:chgData name="Olivo, Florencia [VCH]" userId="0905b312-6c18-41ba-a1a0-4597c0461c53" providerId="ADAL" clId="{42FFAC7B-5AC9-4DAB-9AD7-4C4192C170AD}" dt="2024-10-23T21:30:30.080" v="9294" actId="1076"/>
          <ac:picMkLst>
            <pc:docMk/>
            <pc:sldMk cId="3841606781" sldId="276"/>
            <ac:picMk id="25" creationId="{DC3F2F09-B2B2-47C1-2810-A76E8BA1A3B7}"/>
          </ac:picMkLst>
        </pc:picChg>
        <pc:picChg chg="mod">
          <ac:chgData name="Olivo, Florencia [VCH]" userId="0905b312-6c18-41ba-a1a0-4597c0461c53" providerId="ADAL" clId="{42FFAC7B-5AC9-4DAB-9AD7-4C4192C170AD}" dt="2024-10-23T21:30:22.435" v="9290" actId="1076"/>
          <ac:picMkLst>
            <pc:docMk/>
            <pc:sldMk cId="3841606781" sldId="276"/>
            <ac:picMk id="1026" creationId="{00000000-0000-0000-0000-000000000000}"/>
          </ac:picMkLst>
        </pc:picChg>
      </pc:sldChg>
      <pc:sldChg chg="ord modNotesTx">
        <pc:chgData name="Olivo, Florencia [VCH]" userId="0905b312-6c18-41ba-a1a0-4597c0461c53" providerId="ADAL" clId="{42FFAC7B-5AC9-4DAB-9AD7-4C4192C170AD}" dt="2024-11-05T19:02:51.953" v="19615" actId="2"/>
        <pc:sldMkLst>
          <pc:docMk/>
          <pc:sldMk cId="678202824" sldId="281"/>
        </pc:sldMkLst>
      </pc:sldChg>
      <pc:sldChg chg="modNotesTx">
        <pc:chgData name="Olivo, Florencia [VCH]" userId="0905b312-6c18-41ba-a1a0-4597c0461c53" providerId="ADAL" clId="{42FFAC7B-5AC9-4DAB-9AD7-4C4192C170AD}" dt="2024-11-05T19:03:04.262" v="19629" actId="2"/>
        <pc:sldMkLst>
          <pc:docMk/>
          <pc:sldMk cId="2432291128" sldId="381"/>
        </pc:sldMkLst>
      </pc:sldChg>
      <pc:sldChg chg="modNotesTx">
        <pc:chgData name="Olivo, Florencia [VCH]" userId="0905b312-6c18-41ba-a1a0-4597c0461c53" providerId="ADAL" clId="{42FFAC7B-5AC9-4DAB-9AD7-4C4192C170AD}" dt="2024-11-05T17:43:24.254" v="19479" actId="20577"/>
        <pc:sldMkLst>
          <pc:docMk/>
          <pc:sldMk cId="2388954959" sldId="382"/>
        </pc:sldMkLst>
      </pc:sldChg>
      <pc:sldChg chg="modSp del mod modNotesTx">
        <pc:chgData name="Olivo, Florencia [VCH]" userId="0905b312-6c18-41ba-a1a0-4597c0461c53" providerId="ADAL" clId="{42FFAC7B-5AC9-4DAB-9AD7-4C4192C170AD}" dt="2024-10-31T21:36:38.998" v="16820" actId="2696"/>
        <pc:sldMkLst>
          <pc:docMk/>
          <pc:sldMk cId="3227720639" sldId="450"/>
        </pc:sldMkLst>
        <pc:spChg chg="mod">
          <ac:chgData name="Olivo, Florencia [VCH]" userId="0905b312-6c18-41ba-a1a0-4597c0461c53" providerId="ADAL" clId="{42FFAC7B-5AC9-4DAB-9AD7-4C4192C170AD}" dt="2024-10-24T16:49:49.226" v="12694" actId="313"/>
          <ac:spMkLst>
            <pc:docMk/>
            <pc:sldMk cId="3227720639" sldId="450"/>
            <ac:spMk id="10" creationId="{0D729BC3-C293-E038-7F9B-7A3CFC1C7C99}"/>
          </ac:spMkLst>
        </pc:spChg>
      </pc:sldChg>
      <pc:sldChg chg="modAnim modNotesTx">
        <pc:chgData name="Olivo, Florencia [VCH]" userId="0905b312-6c18-41ba-a1a0-4597c0461c53" providerId="ADAL" clId="{42FFAC7B-5AC9-4DAB-9AD7-4C4192C170AD}" dt="2024-10-23T20:22:44.922" v="8086" actId="20577"/>
        <pc:sldMkLst>
          <pc:docMk/>
          <pc:sldMk cId="2235790689" sldId="480"/>
        </pc:sldMkLst>
      </pc:sldChg>
      <pc:sldChg chg="modSp modAnim addCm delCm modCm modNotesTx">
        <pc:chgData name="Olivo, Florencia [VCH]" userId="0905b312-6c18-41ba-a1a0-4597c0461c53" providerId="ADAL" clId="{42FFAC7B-5AC9-4DAB-9AD7-4C4192C170AD}" dt="2024-11-05T00:34:48.660" v="19002" actId="20577"/>
        <pc:sldMkLst>
          <pc:docMk/>
          <pc:sldMk cId="2420642282" sldId="485"/>
        </pc:sldMkLst>
        <pc:spChg chg="mod">
          <ac:chgData name="Olivo, Florencia [VCH]" userId="0905b312-6c18-41ba-a1a0-4597c0461c53" providerId="ADAL" clId="{42FFAC7B-5AC9-4DAB-9AD7-4C4192C170AD}" dt="2024-11-05T00:34:38.627" v="18988" actId="255"/>
          <ac:spMkLst>
            <pc:docMk/>
            <pc:sldMk cId="2420642282" sldId="485"/>
            <ac:spMk id="8" creationId="{183F6C78-372A-8071-87FB-5AE0DDA5AE5C}"/>
          </ac:spMkLst>
        </pc:spChg>
      </pc:sldChg>
      <pc:sldChg chg="modAnim addCm delCm modCm">
        <pc:chgData name="Olivo, Florencia [VCH]" userId="0905b312-6c18-41ba-a1a0-4597c0461c53" providerId="ADAL" clId="{42FFAC7B-5AC9-4DAB-9AD7-4C4192C170AD}" dt="2024-11-05T17:29:11.440" v="19426" actId="1592"/>
        <pc:sldMkLst>
          <pc:docMk/>
          <pc:sldMk cId="1402751874" sldId="489"/>
        </pc:sldMkLst>
      </pc:sldChg>
      <pc:sldChg chg="modAnim modNotesTx">
        <pc:chgData name="Olivo, Florencia [VCH]" userId="0905b312-6c18-41ba-a1a0-4597c0461c53" providerId="ADAL" clId="{42FFAC7B-5AC9-4DAB-9AD7-4C4192C170AD}" dt="2024-11-05T17:54:11.538" v="19497" actId="20577"/>
        <pc:sldMkLst>
          <pc:docMk/>
          <pc:sldMk cId="433496798" sldId="495"/>
        </pc:sldMkLst>
      </pc:sldChg>
      <pc:sldChg chg="del modNotesTx">
        <pc:chgData name="Olivo, Florencia [VCH]" userId="0905b312-6c18-41ba-a1a0-4597c0461c53" providerId="ADAL" clId="{42FFAC7B-5AC9-4DAB-9AD7-4C4192C170AD}" dt="2024-11-05T17:24:47.859" v="19423" actId="2696"/>
        <pc:sldMkLst>
          <pc:docMk/>
          <pc:sldMk cId="2747586791" sldId="514"/>
        </pc:sldMkLst>
      </pc:sldChg>
      <pc:sldChg chg="del mod modShow">
        <pc:chgData name="Olivo, Florencia [VCH]" userId="0905b312-6c18-41ba-a1a0-4597c0461c53" providerId="ADAL" clId="{42FFAC7B-5AC9-4DAB-9AD7-4C4192C170AD}" dt="2024-11-05T17:24:44.606" v="19422" actId="2696"/>
        <pc:sldMkLst>
          <pc:docMk/>
          <pc:sldMk cId="711654339" sldId="516"/>
        </pc:sldMkLst>
      </pc:sldChg>
      <pc:sldChg chg="modSp mod modNotesTx">
        <pc:chgData name="Olivo, Florencia [VCH]" userId="0905b312-6c18-41ba-a1a0-4597c0461c53" providerId="ADAL" clId="{42FFAC7B-5AC9-4DAB-9AD7-4C4192C170AD}" dt="2024-11-05T00:35:58.338" v="19015" actId="20577"/>
        <pc:sldMkLst>
          <pc:docMk/>
          <pc:sldMk cId="2130355255" sldId="692"/>
        </pc:sldMkLst>
        <pc:spChg chg="mod">
          <ac:chgData name="Olivo, Florencia [VCH]" userId="0905b312-6c18-41ba-a1a0-4597c0461c53" providerId="ADAL" clId="{42FFAC7B-5AC9-4DAB-9AD7-4C4192C170AD}" dt="2024-10-23T20:39:23.131" v="8440" actId="20577"/>
          <ac:spMkLst>
            <pc:docMk/>
            <pc:sldMk cId="2130355255" sldId="692"/>
            <ac:spMk id="8" creationId="{F6BDACD4-7AAB-5D57-2ADC-B9412A24C3A8}"/>
          </ac:spMkLst>
        </pc:spChg>
      </pc:sldChg>
      <pc:sldChg chg="modAnim">
        <pc:chgData name="Olivo, Florencia [VCH]" userId="0905b312-6c18-41ba-a1a0-4597c0461c53" providerId="ADAL" clId="{42FFAC7B-5AC9-4DAB-9AD7-4C4192C170AD}" dt="2024-10-21T20:45:28.886" v="725"/>
        <pc:sldMkLst>
          <pc:docMk/>
          <pc:sldMk cId="3809879127" sldId="701"/>
        </pc:sldMkLst>
      </pc:sldChg>
      <pc:sldChg chg="modAnim modNotesTx">
        <pc:chgData name="Olivo, Florencia [VCH]" userId="0905b312-6c18-41ba-a1a0-4597c0461c53" providerId="ADAL" clId="{42FFAC7B-5AC9-4DAB-9AD7-4C4192C170AD}" dt="2024-11-05T17:56:29.854" v="19501" actId="12"/>
        <pc:sldMkLst>
          <pc:docMk/>
          <pc:sldMk cId="636562384" sldId="702"/>
        </pc:sldMkLst>
      </pc:sldChg>
      <pc:sldChg chg="modSp modAnim modNotesTx">
        <pc:chgData name="Olivo, Florencia [VCH]" userId="0905b312-6c18-41ba-a1a0-4597c0461c53" providerId="ADAL" clId="{42FFAC7B-5AC9-4DAB-9AD7-4C4192C170AD}" dt="2024-11-05T19:02:41.860" v="19608" actId="2"/>
        <pc:sldMkLst>
          <pc:docMk/>
          <pc:sldMk cId="3283325719" sldId="703"/>
        </pc:sldMkLst>
        <pc:spChg chg="mod">
          <ac:chgData name="Olivo, Florencia [VCH]" userId="0905b312-6c18-41ba-a1a0-4597c0461c53" providerId="ADAL" clId="{42FFAC7B-5AC9-4DAB-9AD7-4C4192C170AD}" dt="2024-11-05T19:02:41.860" v="19608" actId="2"/>
          <ac:spMkLst>
            <pc:docMk/>
            <pc:sldMk cId="3283325719" sldId="703"/>
            <ac:spMk id="9" creationId="{FA00C6D1-C4DD-95D2-4DA3-A1C3215DDB65}"/>
          </ac:spMkLst>
        </pc:spChg>
      </pc:sldChg>
      <pc:sldChg chg="modAnim modNotesTx">
        <pc:chgData name="Olivo, Florencia [VCH]" userId="0905b312-6c18-41ba-a1a0-4597c0461c53" providerId="ADAL" clId="{42FFAC7B-5AC9-4DAB-9AD7-4C4192C170AD}" dt="2024-11-05T00:32:55.263" v="18987" actId="20577"/>
        <pc:sldMkLst>
          <pc:docMk/>
          <pc:sldMk cId="1423725234" sldId="704"/>
        </pc:sldMkLst>
      </pc:sldChg>
      <pc:sldChg chg="modAnim">
        <pc:chgData name="Olivo, Florencia [VCH]" userId="0905b312-6c18-41ba-a1a0-4597c0461c53" providerId="ADAL" clId="{42FFAC7B-5AC9-4DAB-9AD7-4C4192C170AD}" dt="2024-10-21T20:46:10.825" v="735"/>
        <pc:sldMkLst>
          <pc:docMk/>
          <pc:sldMk cId="60577054" sldId="705"/>
        </pc:sldMkLst>
      </pc:sldChg>
      <pc:sldChg chg="modAnim">
        <pc:chgData name="Olivo, Florencia [VCH]" userId="0905b312-6c18-41ba-a1a0-4597c0461c53" providerId="ADAL" clId="{42FFAC7B-5AC9-4DAB-9AD7-4C4192C170AD}" dt="2024-10-21T20:46:25.655" v="739"/>
        <pc:sldMkLst>
          <pc:docMk/>
          <pc:sldMk cId="2770631891" sldId="706"/>
        </pc:sldMkLst>
      </pc:sldChg>
      <pc:sldChg chg="modSp modAnim modNotesTx">
        <pc:chgData name="Olivo, Florencia [VCH]" userId="0905b312-6c18-41ba-a1a0-4597c0461c53" providerId="ADAL" clId="{42FFAC7B-5AC9-4DAB-9AD7-4C4192C170AD}" dt="2024-11-05T19:02:44.305" v="19610" actId="2"/>
        <pc:sldMkLst>
          <pc:docMk/>
          <pc:sldMk cId="3115382927" sldId="708"/>
        </pc:sldMkLst>
        <pc:spChg chg="mod">
          <ac:chgData name="Olivo, Florencia [VCH]" userId="0905b312-6c18-41ba-a1a0-4597c0461c53" providerId="ADAL" clId="{42FFAC7B-5AC9-4DAB-9AD7-4C4192C170AD}" dt="2024-11-05T19:02:42.682" v="19609" actId="2"/>
          <ac:spMkLst>
            <pc:docMk/>
            <pc:sldMk cId="3115382927" sldId="708"/>
            <ac:spMk id="8" creationId="{E7910D1A-363F-54C2-4BC1-EB60E0A50774}"/>
          </ac:spMkLst>
        </pc:spChg>
      </pc:sldChg>
      <pc:sldChg chg="modAnim">
        <pc:chgData name="Olivo, Florencia [VCH]" userId="0905b312-6c18-41ba-a1a0-4597c0461c53" providerId="ADAL" clId="{42FFAC7B-5AC9-4DAB-9AD7-4C4192C170AD}" dt="2024-10-21T20:46:33.192" v="741"/>
        <pc:sldMkLst>
          <pc:docMk/>
          <pc:sldMk cId="2862246886" sldId="714"/>
        </pc:sldMkLst>
      </pc:sldChg>
      <pc:sldChg chg="modSp mod delCm modNotesTx">
        <pc:chgData name="Olivo, Florencia [VCH]" userId="0905b312-6c18-41ba-a1a0-4597c0461c53" providerId="ADAL" clId="{42FFAC7B-5AC9-4DAB-9AD7-4C4192C170AD}" dt="2024-11-04T23:59:59.128" v="18642" actId="20577"/>
        <pc:sldMkLst>
          <pc:docMk/>
          <pc:sldMk cId="3037789827" sldId="727"/>
        </pc:sldMkLst>
        <pc:spChg chg="mod">
          <ac:chgData name="Olivo, Florencia [VCH]" userId="0905b312-6c18-41ba-a1a0-4597c0461c53" providerId="ADAL" clId="{42FFAC7B-5AC9-4DAB-9AD7-4C4192C170AD}" dt="2024-10-21T18:40:35.558" v="31" actId="20577"/>
          <ac:spMkLst>
            <pc:docMk/>
            <pc:sldMk cId="3037789827" sldId="727"/>
            <ac:spMk id="6" creationId="{48CCE1FD-5D2B-FAFA-0072-DE58BDCF55F7}"/>
          </ac:spMkLst>
        </pc:spChg>
        <pc:spChg chg="mod">
          <ac:chgData name="Olivo, Florencia [VCH]" userId="0905b312-6c18-41ba-a1a0-4597c0461c53" providerId="ADAL" clId="{42FFAC7B-5AC9-4DAB-9AD7-4C4192C170AD}" dt="2024-10-21T18:39:25.497" v="23" actId="21"/>
          <ac:spMkLst>
            <pc:docMk/>
            <pc:sldMk cId="3037789827" sldId="727"/>
            <ac:spMk id="10" creationId="{ED613005-D89A-BD49-FAFE-259B57B9EC32}"/>
          </ac:spMkLst>
        </pc:spChg>
      </pc:sldChg>
      <pc:sldChg chg="modNotesTx">
        <pc:chgData name="Olivo, Florencia [VCH]" userId="0905b312-6c18-41ba-a1a0-4597c0461c53" providerId="ADAL" clId="{42FFAC7B-5AC9-4DAB-9AD7-4C4192C170AD}" dt="2024-11-05T17:34:11.161" v="19460" actId="20577"/>
        <pc:sldMkLst>
          <pc:docMk/>
          <pc:sldMk cId="3216669103" sldId="737"/>
        </pc:sldMkLst>
      </pc:sldChg>
      <pc:sldChg chg="modSp mod modNotesTx">
        <pc:chgData name="Olivo, Florencia [VCH]" userId="0905b312-6c18-41ba-a1a0-4597c0461c53" providerId="ADAL" clId="{42FFAC7B-5AC9-4DAB-9AD7-4C4192C170AD}" dt="2024-11-05T19:02:49.653" v="19614" actId="2"/>
        <pc:sldMkLst>
          <pc:docMk/>
          <pc:sldMk cId="2949502275" sldId="750"/>
        </pc:sldMkLst>
        <pc:spChg chg="mod">
          <ac:chgData name="Olivo, Florencia [VCH]" userId="0905b312-6c18-41ba-a1a0-4597c0461c53" providerId="ADAL" clId="{42FFAC7B-5AC9-4DAB-9AD7-4C4192C170AD}" dt="2024-11-05T19:02:49.653" v="19614" actId="2"/>
          <ac:spMkLst>
            <pc:docMk/>
            <pc:sldMk cId="2949502275" sldId="750"/>
            <ac:spMk id="22" creationId="{82FB5F26-EB7D-E435-1156-FD690D3C21FA}"/>
          </ac:spMkLst>
        </pc:spChg>
      </pc:sldChg>
      <pc:sldChg chg="del">
        <pc:chgData name="Olivo, Florencia [VCH]" userId="0905b312-6c18-41ba-a1a0-4597c0461c53" providerId="ADAL" clId="{42FFAC7B-5AC9-4DAB-9AD7-4C4192C170AD}" dt="2024-10-31T21:36:28.663" v="16818" actId="2696"/>
        <pc:sldMkLst>
          <pc:docMk/>
          <pc:sldMk cId="2199974530" sldId="762"/>
        </pc:sldMkLst>
      </pc:sldChg>
      <pc:sldChg chg="modNotesTx">
        <pc:chgData name="Olivo, Florencia [VCH]" userId="0905b312-6c18-41ba-a1a0-4597c0461c53" providerId="ADAL" clId="{42FFAC7B-5AC9-4DAB-9AD7-4C4192C170AD}" dt="2024-11-04T23:59:29.684" v="18641" actId="20577"/>
        <pc:sldMkLst>
          <pc:docMk/>
          <pc:sldMk cId="370602652" sldId="763"/>
        </pc:sldMkLst>
      </pc:sldChg>
      <pc:sldChg chg="modSp mod ord addCm modCm modNotesTx">
        <pc:chgData name="Olivo, Florencia [VCH]" userId="0905b312-6c18-41ba-a1a0-4597c0461c53" providerId="ADAL" clId="{42FFAC7B-5AC9-4DAB-9AD7-4C4192C170AD}" dt="2024-10-23T23:10:59.527" v="11888"/>
        <pc:sldMkLst>
          <pc:docMk/>
          <pc:sldMk cId="109375479" sldId="764"/>
        </pc:sldMkLst>
        <pc:picChg chg="mod modCrop">
          <ac:chgData name="Olivo, Florencia [VCH]" userId="0905b312-6c18-41ba-a1a0-4597c0461c53" providerId="ADAL" clId="{42FFAC7B-5AC9-4DAB-9AD7-4C4192C170AD}" dt="2024-10-23T16:05:01.595" v="1501" actId="732"/>
          <ac:picMkLst>
            <pc:docMk/>
            <pc:sldMk cId="109375479" sldId="764"/>
            <ac:picMk id="11" creationId="{B3F42BCC-21D2-52D9-3929-0D9A2E71217E}"/>
          </ac:picMkLst>
        </pc:picChg>
      </pc:sldChg>
      <pc:sldChg chg="modSp mod modNotesTx">
        <pc:chgData name="Olivo, Florencia [VCH]" userId="0905b312-6c18-41ba-a1a0-4597c0461c53" providerId="ADAL" clId="{42FFAC7B-5AC9-4DAB-9AD7-4C4192C170AD}" dt="2024-10-23T15:41:35.853" v="1388" actId="20577"/>
        <pc:sldMkLst>
          <pc:docMk/>
          <pc:sldMk cId="1593627080" sldId="765"/>
        </pc:sldMkLst>
        <pc:spChg chg="mod">
          <ac:chgData name="Olivo, Florencia [VCH]" userId="0905b312-6c18-41ba-a1a0-4597c0461c53" providerId="ADAL" clId="{42FFAC7B-5AC9-4DAB-9AD7-4C4192C170AD}" dt="2024-10-22T21:58:30.844" v="850" actId="20577"/>
          <ac:spMkLst>
            <pc:docMk/>
            <pc:sldMk cId="1593627080" sldId="765"/>
            <ac:spMk id="11" creationId="{653DA216-AD7A-50FF-3F4F-5E15ACC25939}"/>
          </ac:spMkLst>
        </pc:spChg>
      </pc:sldChg>
      <pc:sldChg chg="modSp modNotesTx">
        <pc:chgData name="Olivo, Florencia [VCH]" userId="0905b312-6c18-41ba-a1a0-4597c0461c53" providerId="ADAL" clId="{42FFAC7B-5AC9-4DAB-9AD7-4C4192C170AD}" dt="2024-11-05T19:03:03.057" v="19628" actId="2"/>
        <pc:sldMkLst>
          <pc:docMk/>
          <pc:sldMk cId="2198941829" sldId="778"/>
        </pc:sldMkLst>
        <pc:spChg chg="mod">
          <ac:chgData name="Olivo, Florencia [VCH]" userId="0905b312-6c18-41ba-a1a0-4597c0461c53" providerId="ADAL" clId="{42FFAC7B-5AC9-4DAB-9AD7-4C4192C170AD}" dt="2024-10-23T19:12:22.149" v="6490" actId="20577"/>
          <ac:spMkLst>
            <pc:docMk/>
            <pc:sldMk cId="2198941829" sldId="778"/>
            <ac:spMk id="3" creationId="{EE34B1C6-E2D4-0F20-A794-846C45CE9386}"/>
          </ac:spMkLst>
        </pc:spChg>
      </pc:sldChg>
      <pc:sldChg chg="delCm">
        <pc:chgData name="Olivo, Florencia [VCH]" userId="0905b312-6c18-41ba-a1a0-4597c0461c53" providerId="ADAL" clId="{42FFAC7B-5AC9-4DAB-9AD7-4C4192C170AD}" dt="2024-11-05T17:25:05.053" v="19425" actId="1592"/>
        <pc:sldMkLst>
          <pc:docMk/>
          <pc:sldMk cId="1080809096" sldId="786"/>
        </pc:sldMkLst>
      </pc:sldChg>
      <pc:sldChg chg="modSp modNotesTx">
        <pc:chgData name="Olivo, Florencia [VCH]" userId="0905b312-6c18-41ba-a1a0-4597c0461c53" providerId="ADAL" clId="{42FFAC7B-5AC9-4DAB-9AD7-4C4192C170AD}" dt="2024-11-05T19:03:02.021" v="19627" actId="2"/>
        <pc:sldMkLst>
          <pc:docMk/>
          <pc:sldMk cId="409227477" sldId="792"/>
        </pc:sldMkLst>
        <pc:spChg chg="mod">
          <ac:chgData name="Olivo, Florencia [VCH]" userId="0905b312-6c18-41ba-a1a0-4597c0461c53" providerId="ADAL" clId="{42FFAC7B-5AC9-4DAB-9AD7-4C4192C170AD}" dt="2024-11-05T19:03:00.073" v="19624" actId="2"/>
          <ac:spMkLst>
            <pc:docMk/>
            <pc:sldMk cId="409227477" sldId="792"/>
            <ac:spMk id="7" creationId="{E609BA0C-FB6B-0FB0-7C69-70163F7E8B36}"/>
          </ac:spMkLst>
        </pc:spChg>
        <pc:spChg chg="mod">
          <ac:chgData name="Olivo, Florencia [VCH]" userId="0905b312-6c18-41ba-a1a0-4597c0461c53" providerId="ADAL" clId="{42FFAC7B-5AC9-4DAB-9AD7-4C4192C170AD}" dt="2024-11-05T19:03:02.021" v="19627" actId="2"/>
          <ac:spMkLst>
            <pc:docMk/>
            <pc:sldMk cId="409227477" sldId="792"/>
            <ac:spMk id="24" creationId="{F493A5EC-2F4D-D91C-F359-B3D1BB17A581}"/>
          </ac:spMkLst>
        </pc:spChg>
        <pc:spChg chg="mod">
          <ac:chgData name="Olivo, Florencia [VCH]" userId="0905b312-6c18-41ba-a1a0-4597c0461c53" providerId="ADAL" clId="{42FFAC7B-5AC9-4DAB-9AD7-4C4192C170AD}" dt="2024-10-23T19:10:32.681" v="6487" actId="20577"/>
          <ac:spMkLst>
            <pc:docMk/>
            <pc:sldMk cId="409227477" sldId="792"/>
            <ac:spMk id="25" creationId="{CDCE349B-DFDE-D228-1230-C59AD1221F33}"/>
          </ac:spMkLst>
        </pc:spChg>
      </pc:sldChg>
      <pc:sldChg chg="addSp delSp modSp mod modNotesTx">
        <pc:chgData name="Olivo, Florencia [VCH]" userId="0905b312-6c18-41ba-a1a0-4597c0461c53" providerId="ADAL" clId="{42FFAC7B-5AC9-4DAB-9AD7-4C4192C170AD}" dt="2024-11-04T23:49:30.199" v="17984" actId="20577"/>
        <pc:sldMkLst>
          <pc:docMk/>
          <pc:sldMk cId="3483144926" sldId="801"/>
        </pc:sldMkLst>
        <pc:spChg chg="mod">
          <ac:chgData name="Olivo, Florencia [VCH]" userId="0905b312-6c18-41ba-a1a0-4597c0461c53" providerId="ADAL" clId="{42FFAC7B-5AC9-4DAB-9AD7-4C4192C170AD}" dt="2024-10-21T18:50:09.264" v="74" actId="255"/>
          <ac:spMkLst>
            <pc:docMk/>
            <pc:sldMk cId="3483144926" sldId="801"/>
            <ac:spMk id="5" creationId="{FDED7EE6-9C90-6442-8141-84C2B8C5B11B}"/>
          </ac:spMkLst>
        </pc:spChg>
        <pc:spChg chg="mod">
          <ac:chgData name="Olivo, Florencia [VCH]" userId="0905b312-6c18-41ba-a1a0-4597c0461c53" providerId="ADAL" clId="{42FFAC7B-5AC9-4DAB-9AD7-4C4192C170AD}" dt="2024-10-23T20:26:34.154" v="8090" actId="1076"/>
          <ac:spMkLst>
            <pc:docMk/>
            <pc:sldMk cId="3483144926" sldId="801"/>
            <ac:spMk id="11" creationId="{8044B83D-692B-B07A-2A0A-9389B0462F63}"/>
          </ac:spMkLst>
        </pc:spChg>
        <pc:spChg chg="mod">
          <ac:chgData name="Olivo, Florencia [VCH]" userId="0905b312-6c18-41ba-a1a0-4597c0461c53" providerId="ADAL" clId="{42FFAC7B-5AC9-4DAB-9AD7-4C4192C170AD}" dt="2024-10-23T20:26:21.350" v="8087" actId="1076"/>
          <ac:spMkLst>
            <pc:docMk/>
            <pc:sldMk cId="3483144926" sldId="801"/>
            <ac:spMk id="13" creationId="{48DA77F4-1F03-D0A6-25BB-0AA9E670CA17}"/>
          </ac:spMkLst>
        </pc:spChg>
        <pc:spChg chg="add del">
          <ac:chgData name="Olivo, Florencia [VCH]" userId="0905b312-6c18-41ba-a1a0-4597c0461c53" providerId="ADAL" clId="{42FFAC7B-5AC9-4DAB-9AD7-4C4192C170AD}" dt="2024-10-23T20:26:48.178" v="8094" actId="22"/>
          <ac:spMkLst>
            <pc:docMk/>
            <pc:sldMk cId="3483144926" sldId="801"/>
            <ac:spMk id="14" creationId="{EB76CACF-844B-3A8F-DEDE-D7E3CA0077EE}"/>
          </ac:spMkLst>
        </pc:spChg>
        <pc:spChg chg="add mod">
          <ac:chgData name="Olivo, Florencia [VCH]" userId="0905b312-6c18-41ba-a1a0-4597c0461c53" providerId="ADAL" clId="{42FFAC7B-5AC9-4DAB-9AD7-4C4192C170AD}" dt="2024-10-23T20:28:42.348" v="8251" actId="207"/>
          <ac:spMkLst>
            <pc:docMk/>
            <pc:sldMk cId="3483144926" sldId="801"/>
            <ac:spMk id="15" creationId="{9A85F0C4-49E0-A353-2E84-B384ADF04D0D}"/>
          </ac:spMkLst>
        </pc:spChg>
        <pc:spChg chg="add del mod">
          <ac:chgData name="Olivo, Florencia [VCH]" userId="0905b312-6c18-41ba-a1a0-4597c0461c53" providerId="ADAL" clId="{42FFAC7B-5AC9-4DAB-9AD7-4C4192C170AD}" dt="2024-10-23T20:28:54.275" v="8253" actId="207"/>
          <ac:spMkLst>
            <pc:docMk/>
            <pc:sldMk cId="3483144926" sldId="801"/>
            <ac:spMk id="17" creationId="{DA00CC5E-D837-2356-FCB3-94CC5926AD33}"/>
          </ac:spMkLst>
        </pc:spChg>
        <pc:spChg chg="mod">
          <ac:chgData name="Olivo, Florencia [VCH]" userId="0905b312-6c18-41ba-a1a0-4597c0461c53" providerId="ADAL" clId="{42FFAC7B-5AC9-4DAB-9AD7-4C4192C170AD}" dt="2024-10-23T20:26:38.704" v="8091" actId="1076"/>
          <ac:spMkLst>
            <pc:docMk/>
            <pc:sldMk cId="3483144926" sldId="801"/>
            <ac:spMk id="21" creationId="{A7EFD5BD-62A2-A6EC-6DD9-4C876ECEF372}"/>
          </ac:spMkLst>
        </pc:spChg>
        <pc:spChg chg="mod">
          <ac:chgData name="Olivo, Florencia [VCH]" userId="0905b312-6c18-41ba-a1a0-4597c0461c53" providerId="ADAL" clId="{42FFAC7B-5AC9-4DAB-9AD7-4C4192C170AD}" dt="2024-10-23T20:26:25.424" v="8088" actId="1076"/>
          <ac:spMkLst>
            <pc:docMk/>
            <pc:sldMk cId="3483144926" sldId="801"/>
            <ac:spMk id="22" creationId="{6EEF7E97-07D5-E0B6-31B8-92E02910F8EC}"/>
          </ac:spMkLst>
        </pc:spChg>
        <pc:picChg chg="mod">
          <ac:chgData name="Olivo, Florencia [VCH]" userId="0905b312-6c18-41ba-a1a0-4597c0461c53" providerId="ADAL" clId="{42FFAC7B-5AC9-4DAB-9AD7-4C4192C170AD}" dt="2024-10-23T20:29:18.602" v="8255" actId="1076"/>
          <ac:picMkLst>
            <pc:docMk/>
            <pc:sldMk cId="3483144926" sldId="801"/>
            <ac:picMk id="10" creationId="{B5743ED0-582D-7791-5C48-E15CB573275E}"/>
          </ac:picMkLst>
        </pc:picChg>
        <pc:cxnChg chg="add mod">
          <ac:chgData name="Olivo, Florencia [VCH]" userId="0905b312-6c18-41ba-a1a0-4597c0461c53" providerId="ADAL" clId="{42FFAC7B-5AC9-4DAB-9AD7-4C4192C170AD}" dt="2024-10-23T20:29:17.759" v="8254" actId="208"/>
          <ac:cxnSpMkLst>
            <pc:docMk/>
            <pc:sldMk cId="3483144926" sldId="801"/>
            <ac:cxnSpMk id="16" creationId="{3668FA89-6BC8-9DEB-3144-3C7EE3BFB1BC}"/>
          </ac:cxnSpMkLst>
        </pc:cxnChg>
        <pc:cxnChg chg="mod">
          <ac:chgData name="Olivo, Florencia [VCH]" userId="0905b312-6c18-41ba-a1a0-4597c0461c53" providerId="ADAL" clId="{42FFAC7B-5AC9-4DAB-9AD7-4C4192C170AD}" dt="2024-10-23T20:26:41.481" v="8092" actId="1076"/>
          <ac:cxnSpMkLst>
            <pc:docMk/>
            <pc:sldMk cId="3483144926" sldId="801"/>
            <ac:cxnSpMk id="28" creationId="{4DCF1A16-7935-BABB-39D0-175EF91F863E}"/>
          </ac:cxnSpMkLst>
        </pc:cxnChg>
        <pc:cxnChg chg="mod">
          <ac:chgData name="Olivo, Florencia [VCH]" userId="0905b312-6c18-41ba-a1a0-4597c0461c53" providerId="ADAL" clId="{42FFAC7B-5AC9-4DAB-9AD7-4C4192C170AD}" dt="2024-10-23T20:26:28.597" v="8089" actId="1076"/>
          <ac:cxnSpMkLst>
            <pc:docMk/>
            <pc:sldMk cId="3483144926" sldId="801"/>
            <ac:cxnSpMk id="30" creationId="{524623F5-9CA3-AA36-2119-CE6063DE2211}"/>
          </ac:cxnSpMkLst>
        </pc:cxnChg>
      </pc:sldChg>
      <pc:sldChg chg="addSp modSp mod modAnim modNotesTx">
        <pc:chgData name="Olivo, Florencia [VCH]" userId="0905b312-6c18-41ba-a1a0-4597c0461c53" providerId="ADAL" clId="{42FFAC7B-5AC9-4DAB-9AD7-4C4192C170AD}" dt="2024-10-23T20:07:23.341" v="7490" actId="114"/>
        <pc:sldMkLst>
          <pc:docMk/>
          <pc:sldMk cId="2864479024" sldId="802"/>
        </pc:sldMkLst>
        <pc:spChg chg="add mod">
          <ac:chgData name="Olivo, Florencia [VCH]" userId="0905b312-6c18-41ba-a1a0-4597c0461c53" providerId="ADAL" clId="{42FFAC7B-5AC9-4DAB-9AD7-4C4192C170AD}" dt="2024-10-23T16:12:04.890" v="1515" actId="1076"/>
          <ac:spMkLst>
            <pc:docMk/>
            <pc:sldMk cId="2864479024" sldId="802"/>
            <ac:spMk id="5" creationId="{20AC18C8-A8CF-A53F-1928-DEEF2B856624}"/>
          </ac:spMkLst>
        </pc:spChg>
      </pc:sldChg>
      <pc:sldChg chg="addSp delSp modSp mod delAnim addCm delCm modCm modNotesTx">
        <pc:chgData name="Olivo, Florencia [VCH]" userId="0905b312-6c18-41ba-a1a0-4597c0461c53" providerId="ADAL" clId="{42FFAC7B-5AC9-4DAB-9AD7-4C4192C170AD}" dt="2024-11-05T17:13:11.852" v="19282" actId="20577"/>
        <pc:sldMkLst>
          <pc:docMk/>
          <pc:sldMk cId="323833037" sldId="805"/>
        </pc:sldMkLst>
        <pc:spChg chg="del mod">
          <ac:chgData name="Olivo, Florencia [VCH]" userId="0905b312-6c18-41ba-a1a0-4597c0461c53" providerId="ADAL" clId="{42FFAC7B-5AC9-4DAB-9AD7-4C4192C170AD}" dt="2024-10-22T23:48:16.527" v="1259" actId="478"/>
          <ac:spMkLst>
            <pc:docMk/>
            <pc:sldMk cId="323833037" sldId="805"/>
            <ac:spMk id="2" creationId="{FAC54EB9-F2A2-2333-3470-65BDDEEB0B52}"/>
          </ac:spMkLst>
        </pc:spChg>
        <pc:spChg chg="del mod">
          <ac:chgData name="Olivo, Florencia [VCH]" userId="0905b312-6c18-41ba-a1a0-4597c0461c53" providerId="ADAL" clId="{42FFAC7B-5AC9-4DAB-9AD7-4C4192C170AD}" dt="2024-10-22T23:48:22.159" v="1262" actId="478"/>
          <ac:spMkLst>
            <pc:docMk/>
            <pc:sldMk cId="323833037" sldId="805"/>
            <ac:spMk id="10" creationId="{2F9648C6-560D-A741-0040-51D7615D10A1}"/>
          </ac:spMkLst>
        </pc:spChg>
        <pc:spChg chg="add del mod">
          <ac:chgData name="Olivo, Florencia [VCH]" userId="0905b312-6c18-41ba-a1a0-4597c0461c53" providerId="ADAL" clId="{42FFAC7B-5AC9-4DAB-9AD7-4C4192C170AD}" dt="2024-10-22T23:48:19.740" v="1261" actId="478"/>
          <ac:spMkLst>
            <pc:docMk/>
            <pc:sldMk cId="323833037" sldId="805"/>
            <ac:spMk id="11" creationId="{CA00C796-CB7A-40DA-E383-B4EBD148A9A5}"/>
          </ac:spMkLst>
        </pc:spChg>
        <pc:spChg chg="del">
          <ac:chgData name="Olivo, Florencia [VCH]" userId="0905b312-6c18-41ba-a1a0-4597c0461c53" providerId="ADAL" clId="{42FFAC7B-5AC9-4DAB-9AD7-4C4192C170AD}" dt="2024-10-22T23:41:13.951" v="1231" actId="478"/>
          <ac:spMkLst>
            <pc:docMk/>
            <pc:sldMk cId="323833037" sldId="805"/>
            <ac:spMk id="12" creationId="{2885AC23-C95A-BA5F-A10C-4EEB5473501A}"/>
          </ac:spMkLst>
        </pc:spChg>
        <pc:spChg chg="del mod">
          <ac:chgData name="Olivo, Florencia [VCH]" userId="0905b312-6c18-41ba-a1a0-4597c0461c53" providerId="ADAL" clId="{42FFAC7B-5AC9-4DAB-9AD7-4C4192C170AD}" dt="2024-10-22T23:48:18.487" v="1260" actId="478"/>
          <ac:spMkLst>
            <pc:docMk/>
            <pc:sldMk cId="323833037" sldId="805"/>
            <ac:spMk id="15" creationId="{94780B2E-A5DC-A790-8418-C3B71B488A9E}"/>
          </ac:spMkLst>
        </pc:spChg>
        <pc:spChg chg="del">
          <ac:chgData name="Olivo, Florencia [VCH]" userId="0905b312-6c18-41ba-a1a0-4597c0461c53" providerId="ADAL" clId="{42FFAC7B-5AC9-4DAB-9AD7-4C4192C170AD}" dt="2024-10-22T23:41:10.558" v="1229" actId="478"/>
          <ac:spMkLst>
            <pc:docMk/>
            <pc:sldMk cId="323833037" sldId="805"/>
            <ac:spMk id="16" creationId="{09453FD0-8FCA-2929-3414-CDD50577D233}"/>
          </ac:spMkLst>
        </pc:spChg>
        <pc:picChg chg="del mod">
          <ac:chgData name="Olivo, Florencia [VCH]" userId="0905b312-6c18-41ba-a1a0-4597c0461c53" providerId="ADAL" clId="{42FFAC7B-5AC9-4DAB-9AD7-4C4192C170AD}" dt="2024-10-22T23:49:28.752" v="1269" actId="478"/>
          <ac:picMkLst>
            <pc:docMk/>
            <pc:sldMk cId="323833037" sldId="805"/>
            <ac:picMk id="6" creationId="{A5AEA4BA-EE35-BDB4-FB25-F8E1C8C7C252}"/>
          </ac:picMkLst>
        </pc:picChg>
        <pc:picChg chg="mod">
          <ac:chgData name="Olivo, Florencia [VCH]" userId="0905b312-6c18-41ba-a1a0-4597c0461c53" providerId="ADAL" clId="{42FFAC7B-5AC9-4DAB-9AD7-4C4192C170AD}" dt="2024-10-22T23:49:31.861" v="1270" actId="1076"/>
          <ac:picMkLst>
            <pc:docMk/>
            <pc:sldMk cId="323833037" sldId="805"/>
            <ac:picMk id="7" creationId="{026E6BFF-5C18-3ADA-3624-0ECA73808447}"/>
          </ac:picMkLst>
        </pc:picChg>
        <pc:picChg chg="del">
          <ac:chgData name="Olivo, Florencia [VCH]" userId="0905b312-6c18-41ba-a1a0-4597c0461c53" providerId="ADAL" clId="{42FFAC7B-5AC9-4DAB-9AD7-4C4192C170AD}" dt="2024-10-22T23:41:11.634" v="1230" actId="478"/>
          <ac:picMkLst>
            <pc:docMk/>
            <pc:sldMk cId="323833037" sldId="805"/>
            <ac:picMk id="8" creationId="{5D370117-D23E-B366-8094-C4F859C6BC73}"/>
          </ac:picMkLst>
        </pc:picChg>
      </pc:sldChg>
      <pc:sldChg chg="modSp mod modNotesTx">
        <pc:chgData name="Olivo, Florencia [VCH]" userId="0905b312-6c18-41ba-a1a0-4597c0461c53" providerId="ADAL" clId="{42FFAC7B-5AC9-4DAB-9AD7-4C4192C170AD}" dt="2024-10-24T22:29:16.182" v="16736" actId="20577"/>
        <pc:sldMkLst>
          <pc:docMk/>
          <pc:sldMk cId="1359280608" sldId="811"/>
        </pc:sldMkLst>
        <pc:spChg chg="mod">
          <ac:chgData name="Olivo, Florencia [VCH]" userId="0905b312-6c18-41ba-a1a0-4597c0461c53" providerId="ADAL" clId="{42FFAC7B-5AC9-4DAB-9AD7-4C4192C170AD}" dt="2024-10-24T22:29:16.182" v="16736" actId="20577"/>
          <ac:spMkLst>
            <pc:docMk/>
            <pc:sldMk cId="1359280608" sldId="811"/>
            <ac:spMk id="18" creationId="{18250185-EAE2-CAF7-109D-1D49C4BEA75A}"/>
          </ac:spMkLst>
        </pc:spChg>
      </pc:sldChg>
      <pc:sldChg chg="del modNotesTx">
        <pc:chgData name="Olivo, Florencia [VCH]" userId="0905b312-6c18-41ba-a1a0-4597c0461c53" providerId="ADAL" clId="{42FFAC7B-5AC9-4DAB-9AD7-4C4192C170AD}" dt="2024-11-20T19:35:32.213" v="19631" actId="2696"/>
        <pc:sldMkLst>
          <pc:docMk/>
          <pc:sldMk cId="1391024870" sldId="812"/>
        </pc:sldMkLst>
      </pc:sldChg>
      <pc:sldChg chg="modSp mod addCm delCm modCm modNotesTx">
        <pc:chgData name="Olivo, Florencia [VCH]" userId="0905b312-6c18-41ba-a1a0-4597c0461c53" providerId="ADAL" clId="{42FFAC7B-5AC9-4DAB-9AD7-4C4192C170AD}" dt="2024-11-05T19:02:56.755" v="19621" actId="2"/>
        <pc:sldMkLst>
          <pc:docMk/>
          <pc:sldMk cId="2862019699" sldId="813"/>
        </pc:sldMkLst>
        <pc:spChg chg="mod">
          <ac:chgData name="Olivo, Florencia [VCH]" userId="0905b312-6c18-41ba-a1a0-4597c0461c53" providerId="ADAL" clId="{42FFAC7B-5AC9-4DAB-9AD7-4C4192C170AD}" dt="2024-11-05T19:02:55.966" v="19620" actId="2"/>
          <ac:spMkLst>
            <pc:docMk/>
            <pc:sldMk cId="2862019699" sldId="813"/>
            <ac:spMk id="3" creationId="{EE34B1C6-E2D4-0F20-A794-846C45CE9386}"/>
          </ac:spMkLst>
        </pc:spChg>
      </pc:sldChg>
      <pc:sldChg chg="addCm delCm modCm modNotesTx">
        <pc:chgData name="Olivo, Florencia [VCH]" userId="0905b312-6c18-41ba-a1a0-4597c0461c53" providerId="ADAL" clId="{42FFAC7B-5AC9-4DAB-9AD7-4C4192C170AD}" dt="2024-11-04T22:51:28.137" v="17780" actId="20577"/>
        <pc:sldMkLst>
          <pc:docMk/>
          <pc:sldMk cId="3918432879" sldId="815"/>
        </pc:sldMkLst>
      </pc:sldChg>
      <pc:sldChg chg="modNotesTx">
        <pc:chgData name="Olivo, Florencia [VCH]" userId="0905b312-6c18-41ba-a1a0-4597c0461c53" providerId="ADAL" clId="{42FFAC7B-5AC9-4DAB-9AD7-4C4192C170AD}" dt="2024-11-04T23:48:53.252" v="17861" actId="20577"/>
        <pc:sldMkLst>
          <pc:docMk/>
          <pc:sldMk cId="2954522479" sldId="816"/>
        </pc:sldMkLst>
      </pc:sldChg>
      <pc:sldChg chg="modNotesTx">
        <pc:chgData name="Olivo, Florencia [VCH]" userId="0905b312-6c18-41ba-a1a0-4597c0461c53" providerId="ADAL" clId="{42FFAC7B-5AC9-4DAB-9AD7-4C4192C170AD}" dt="2024-10-23T19:16:18.700" v="6633" actId="114"/>
        <pc:sldMkLst>
          <pc:docMk/>
          <pc:sldMk cId="2822519780" sldId="817"/>
        </pc:sldMkLst>
      </pc:sldChg>
      <pc:sldChg chg="modNotesTx">
        <pc:chgData name="Olivo, Florencia [VCH]" userId="0905b312-6c18-41ba-a1a0-4597c0461c53" providerId="ADAL" clId="{42FFAC7B-5AC9-4DAB-9AD7-4C4192C170AD}" dt="2024-11-01T22:27:54.980" v="16962" actId="20577"/>
        <pc:sldMkLst>
          <pc:docMk/>
          <pc:sldMk cId="220010851" sldId="818"/>
        </pc:sldMkLst>
      </pc:sldChg>
      <pc:sldChg chg="modNotesTx">
        <pc:chgData name="Olivo, Florencia [VCH]" userId="0905b312-6c18-41ba-a1a0-4597c0461c53" providerId="ADAL" clId="{42FFAC7B-5AC9-4DAB-9AD7-4C4192C170AD}" dt="2024-11-05T00:42:02.455" v="19037" actId="20577"/>
        <pc:sldMkLst>
          <pc:docMk/>
          <pc:sldMk cId="3198836844" sldId="819"/>
        </pc:sldMkLst>
      </pc:sldChg>
      <pc:sldChg chg="modNotesTx">
        <pc:chgData name="Olivo, Florencia [VCH]" userId="0905b312-6c18-41ba-a1a0-4597c0461c53" providerId="ADAL" clId="{42FFAC7B-5AC9-4DAB-9AD7-4C4192C170AD}" dt="2024-11-04T22:56:38.052" v="17787" actId="20577"/>
        <pc:sldMkLst>
          <pc:docMk/>
          <pc:sldMk cId="1643967817" sldId="820"/>
        </pc:sldMkLst>
      </pc:sldChg>
      <pc:sldChg chg="modNotesTx">
        <pc:chgData name="Olivo, Florencia [VCH]" userId="0905b312-6c18-41ba-a1a0-4597c0461c53" providerId="ADAL" clId="{42FFAC7B-5AC9-4DAB-9AD7-4C4192C170AD}" dt="2024-11-04T23:45:54.388" v="17817" actId="5793"/>
        <pc:sldMkLst>
          <pc:docMk/>
          <pc:sldMk cId="1179851255" sldId="821"/>
        </pc:sldMkLst>
      </pc:sldChg>
      <pc:sldChg chg="modNotesTx">
        <pc:chgData name="Olivo, Florencia [VCH]" userId="0905b312-6c18-41ba-a1a0-4597c0461c53" providerId="ADAL" clId="{42FFAC7B-5AC9-4DAB-9AD7-4C4192C170AD}" dt="2024-10-23T20:00:39.280" v="7410" actId="20577"/>
        <pc:sldMkLst>
          <pc:docMk/>
          <pc:sldMk cId="2759531020" sldId="823"/>
        </pc:sldMkLst>
      </pc:sldChg>
      <pc:sldChg chg="del mod modShow">
        <pc:chgData name="Olivo, Florencia [VCH]" userId="0905b312-6c18-41ba-a1a0-4597c0461c53" providerId="ADAL" clId="{42FFAC7B-5AC9-4DAB-9AD7-4C4192C170AD}" dt="2024-10-24T17:34:00.787" v="13197" actId="2696"/>
        <pc:sldMkLst>
          <pc:docMk/>
          <pc:sldMk cId="1536954504" sldId="825"/>
        </pc:sldMkLst>
      </pc:sldChg>
      <pc:sldChg chg="del mod modShow delCm modNotesTx">
        <pc:chgData name="Olivo, Florencia [VCH]" userId="0905b312-6c18-41ba-a1a0-4597c0461c53" providerId="ADAL" clId="{42FFAC7B-5AC9-4DAB-9AD7-4C4192C170AD}" dt="2024-10-24T17:34:08.387" v="13198" actId="2696"/>
        <pc:sldMkLst>
          <pc:docMk/>
          <pc:sldMk cId="1638539876" sldId="826"/>
        </pc:sldMkLst>
      </pc:sldChg>
      <pc:sldChg chg="delSp mod modNotesTx">
        <pc:chgData name="Olivo, Florencia [VCH]" userId="0905b312-6c18-41ba-a1a0-4597c0461c53" providerId="ADAL" clId="{42FFAC7B-5AC9-4DAB-9AD7-4C4192C170AD}" dt="2024-11-05T17:22:25.652" v="19416" actId="20577"/>
        <pc:sldMkLst>
          <pc:docMk/>
          <pc:sldMk cId="2214653796" sldId="827"/>
        </pc:sldMkLst>
        <pc:picChg chg="del">
          <ac:chgData name="Olivo, Florencia [VCH]" userId="0905b312-6c18-41ba-a1a0-4597c0461c53" providerId="ADAL" clId="{42FFAC7B-5AC9-4DAB-9AD7-4C4192C170AD}" dt="2024-10-24T18:44:19.277" v="15346" actId="478"/>
          <ac:picMkLst>
            <pc:docMk/>
            <pc:sldMk cId="2214653796" sldId="827"/>
            <ac:picMk id="6" creationId="{405B866D-D9E2-AB38-38B8-AB6FCCBA481D}"/>
          </ac:picMkLst>
        </pc:picChg>
      </pc:sldChg>
      <pc:sldChg chg="modNotesTx">
        <pc:chgData name="Olivo, Florencia [VCH]" userId="0905b312-6c18-41ba-a1a0-4597c0461c53" providerId="ADAL" clId="{42FFAC7B-5AC9-4DAB-9AD7-4C4192C170AD}" dt="2024-10-24T18:50:19.660" v="15465" actId="20577"/>
        <pc:sldMkLst>
          <pc:docMk/>
          <pc:sldMk cId="3270774946" sldId="828"/>
        </pc:sldMkLst>
      </pc:sldChg>
      <pc:sldChg chg="mod modShow">
        <pc:chgData name="Olivo, Florencia [VCH]" userId="0905b312-6c18-41ba-a1a0-4597c0461c53" providerId="ADAL" clId="{42FFAC7B-5AC9-4DAB-9AD7-4C4192C170AD}" dt="2024-10-23T20:01:18.374" v="7413" actId="729"/>
        <pc:sldMkLst>
          <pc:docMk/>
          <pc:sldMk cId="2000463374" sldId="829"/>
        </pc:sldMkLst>
      </pc:sldChg>
      <pc:sldChg chg="modSp mod modShow">
        <pc:chgData name="Olivo, Florencia [VCH]" userId="0905b312-6c18-41ba-a1a0-4597c0461c53" providerId="ADAL" clId="{42FFAC7B-5AC9-4DAB-9AD7-4C4192C170AD}" dt="2024-10-23T20:01:22.719" v="7414" actId="729"/>
        <pc:sldMkLst>
          <pc:docMk/>
          <pc:sldMk cId="3141266451" sldId="830"/>
        </pc:sldMkLst>
        <pc:spChg chg="mod">
          <ac:chgData name="Olivo, Florencia [VCH]" userId="0905b312-6c18-41ba-a1a0-4597c0461c53" providerId="ADAL" clId="{42FFAC7B-5AC9-4DAB-9AD7-4C4192C170AD}" dt="2024-10-21T18:37:51.316" v="21" actId="1076"/>
          <ac:spMkLst>
            <pc:docMk/>
            <pc:sldMk cId="3141266451" sldId="830"/>
            <ac:spMk id="6" creationId="{8CA7BA04-A676-06B9-A85E-FC576B860A98}"/>
          </ac:spMkLst>
        </pc:spChg>
        <pc:spChg chg="mod">
          <ac:chgData name="Olivo, Florencia [VCH]" userId="0905b312-6c18-41ba-a1a0-4597c0461c53" providerId="ADAL" clId="{42FFAC7B-5AC9-4DAB-9AD7-4C4192C170AD}" dt="2024-10-21T18:37:55.450" v="22" actId="1076"/>
          <ac:spMkLst>
            <pc:docMk/>
            <pc:sldMk cId="3141266451" sldId="830"/>
            <ac:spMk id="8" creationId="{2869A7D5-864F-EE90-8C43-96136F5D812E}"/>
          </ac:spMkLst>
        </pc:spChg>
      </pc:sldChg>
      <pc:sldChg chg="modSp mod">
        <pc:chgData name="Olivo, Florencia [VCH]" userId="0905b312-6c18-41ba-a1a0-4597c0461c53" providerId="ADAL" clId="{42FFAC7B-5AC9-4DAB-9AD7-4C4192C170AD}" dt="2024-10-21T18:41:23.624" v="37" actId="1076"/>
        <pc:sldMkLst>
          <pc:docMk/>
          <pc:sldMk cId="3382460772" sldId="831"/>
        </pc:sldMkLst>
        <pc:spChg chg="mod">
          <ac:chgData name="Olivo, Florencia [VCH]" userId="0905b312-6c18-41ba-a1a0-4597c0461c53" providerId="ADAL" clId="{42FFAC7B-5AC9-4DAB-9AD7-4C4192C170AD}" dt="2024-10-21T18:41:19.172" v="36" actId="21"/>
          <ac:spMkLst>
            <pc:docMk/>
            <pc:sldMk cId="3382460772" sldId="831"/>
            <ac:spMk id="2" creationId="{365845B5-AE85-45C7-E838-9D49141D3FC8}"/>
          </ac:spMkLst>
        </pc:spChg>
        <pc:spChg chg="mod">
          <ac:chgData name="Olivo, Florencia [VCH]" userId="0905b312-6c18-41ba-a1a0-4597c0461c53" providerId="ADAL" clId="{42FFAC7B-5AC9-4DAB-9AD7-4C4192C170AD}" dt="2024-10-21T18:41:23.624" v="37" actId="1076"/>
          <ac:spMkLst>
            <pc:docMk/>
            <pc:sldMk cId="3382460772" sldId="831"/>
            <ac:spMk id="3" creationId="{EE34B1C6-E2D4-0F20-A794-846C45CE9386}"/>
          </ac:spMkLst>
        </pc:spChg>
        <pc:picChg chg="mod">
          <ac:chgData name="Olivo, Florencia [VCH]" userId="0905b312-6c18-41ba-a1a0-4597c0461c53" providerId="ADAL" clId="{42FFAC7B-5AC9-4DAB-9AD7-4C4192C170AD}" dt="2024-10-21T18:41:14.581" v="35" actId="1076"/>
          <ac:picMkLst>
            <pc:docMk/>
            <pc:sldMk cId="3382460772" sldId="831"/>
            <ac:picMk id="9" creationId="{E73CFEFC-FE1E-3CEF-F41A-70DEB5C96E5D}"/>
          </ac:picMkLst>
        </pc:picChg>
      </pc:sldChg>
      <pc:sldChg chg="modSp mod modNotesTx">
        <pc:chgData name="Olivo, Florencia [VCH]" userId="0905b312-6c18-41ba-a1a0-4597c0461c53" providerId="ADAL" clId="{42FFAC7B-5AC9-4DAB-9AD7-4C4192C170AD}" dt="2024-10-24T17:42:22.166" v="13349" actId="20577"/>
        <pc:sldMkLst>
          <pc:docMk/>
          <pc:sldMk cId="3258868740" sldId="832"/>
        </pc:sldMkLst>
        <pc:spChg chg="mod">
          <ac:chgData name="Olivo, Florencia [VCH]" userId="0905b312-6c18-41ba-a1a0-4597c0461c53" providerId="ADAL" clId="{42FFAC7B-5AC9-4DAB-9AD7-4C4192C170AD}" dt="2024-10-24T17:42:14.075" v="13348" actId="14100"/>
          <ac:spMkLst>
            <pc:docMk/>
            <pc:sldMk cId="3258868740" sldId="832"/>
            <ac:spMk id="22" creationId="{3973EB1C-D69D-7957-8F5C-737C12BDED79}"/>
          </ac:spMkLst>
        </pc:spChg>
      </pc:sldChg>
      <pc:sldChg chg="modSp mod modNotesTx">
        <pc:chgData name="Olivo, Florencia [VCH]" userId="0905b312-6c18-41ba-a1a0-4597c0461c53" providerId="ADAL" clId="{42FFAC7B-5AC9-4DAB-9AD7-4C4192C170AD}" dt="2024-11-04T23:50:50.642" v="18108" actId="20577"/>
        <pc:sldMkLst>
          <pc:docMk/>
          <pc:sldMk cId="456154810" sldId="833"/>
        </pc:sldMkLst>
        <pc:spChg chg="mod">
          <ac:chgData name="Olivo, Florencia [VCH]" userId="0905b312-6c18-41ba-a1a0-4597c0461c53" providerId="ADAL" clId="{42FFAC7B-5AC9-4DAB-9AD7-4C4192C170AD}" dt="2024-10-23T20:17:11.418" v="7619" actId="20577"/>
          <ac:spMkLst>
            <pc:docMk/>
            <pc:sldMk cId="456154810" sldId="833"/>
            <ac:spMk id="5" creationId="{B7CD2723-CCFA-0F2D-AB7B-A7783C038EF4}"/>
          </ac:spMkLst>
        </pc:spChg>
      </pc:sldChg>
      <pc:sldChg chg="modNotesTx">
        <pc:chgData name="Olivo, Florencia [VCH]" userId="0905b312-6c18-41ba-a1a0-4597c0461c53" providerId="ADAL" clId="{42FFAC7B-5AC9-4DAB-9AD7-4C4192C170AD}" dt="2024-10-21T18:44:05.575" v="69" actId="20577"/>
        <pc:sldMkLst>
          <pc:docMk/>
          <pc:sldMk cId="2856286427" sldId="834"/>
        </pc:sldMkLst>
      </pc:sldChg>
      <pc:sldChg chg="delSp mod addCm delCm modCm modNotesTx">
        <pc:chgData name="Olivo, Florencia [VCH]" userId="0905b312-6c18-41ba-a1a0-4597c0461c53" providerId="ADAL" clId="{42FFAC7B-5AC9-4DAB-9AD7-4C4192C170AD}" dt="2024-11-05T00:39:14.071" v="19032" actId="1592"/>
        <pc:sldMkLst>
          <pc:docMk/>
          <pc:sldMk cId="2749894815" sldId="835"/>
        </pc:sldMkLst>
        <pc:picChg chg="del">
          <ac:chgData name="Olivo, Florencia [VCH]" userId="0905b312-6c18-41ba-a1a0-4597c0461c53" providerId="ADAL" clId="{42FFAC7B-5AC9-4DAB-9AD7-4C4192C170AD}" dt="2024-10-24T18:44:15.167" v="15345" actId="478"/>
          <ac:picMkLst>
            <pc:docMk/>
            <pc:sldMk cId="2749894815" sldId="835"/>
            <ac:picMk id="6" creationId="{4A4FE402-8FD1-1B8C-6EB2-85946D82CB6F}"/>
          </ac:picMkLst>
        </pc:picChg>
      </pc:sldChg>
      <pc:sldChg chg="delSp mod modShow addCm delCm modCm modNotesTx">
        <pc:chgData name="Olivo, Florencia [VCH]" userId="0905b312-6c18-41ba-a1a0-4597c0461c53" providerId="ADAL" clId="{42FFAC7B-5AC9-4DAB-9AD7-4C4192C170AD}" dt="2024-11-05T19:02:47.702" v="19613" actId="2"/>
        <pc:sldMkLst>
          <pc:docMk/>
          <pc:sldMk cId="419690057" sldId="836"/>
        </pc:sldMkLst>
        <pc:picChg chg="del">
          <ac:chgData name="Olivo, Florencia [VCH]" userId="0905b312-6c18-41ba-a1a0-4597c0461c53" providerId="ADAL" clId="{42FFAC7B-5AC9-4DAB-9AD7-4C4192C170AD}" dt="2024-10-24T18:44:36.102" v="15347" actId="478"/>
          <ac:picMkLst>
            <pc:docMk/>
            <pc:sldMk cId="419690057" sldId="836"/>
            <ac:picMk id="7" creationId="{E65337DA-3664-4E2D-F9CA-A4CC4D955372}"/>
          </ac:picMkLst>
        </pc:picChg>
      </pc:sldChg>
      <pc:sldChg chg="addSp delSp modSp mod modNotesTx">
        <pc:chgData name="Olivo, Florencia [VCH]" userId="0905b312-6c18-41ba-a1a0-4597c0461c53" providerId="ADAL" clId="{42FFAC7B-5AC9-4DAB-9AD7-4C4192C170AD}" dt="2024-10-24T18:12:04.597" v="14615" actId="20577"/>
        <pc:sldMkLst>
          <pc:docMk/>
          <pc:sldMk cId="3782542213" sldId="837"/>
        </pc:sldMkLst>
        <pc:spChg chg="del">
          <ac:chgData name="Olivo, Florencia [VCH]" userId="0905b312-6c18-41ba-a1a0-4597c0461c53" providerId="ADAL" clId="{42FFAC7B-5AC9-4DAB-9AD7-4C4192C170AD}" dt="2024-10-24T18:11:35.835" v="14606" actId="478"/>
          <ac:spMkLst>
            <pc:docMk/>
            <pc:sldMk cId="3782542213" sldId="837"/>
            <ac:spMk id="2" creationId="{8CA14EBA-87F9-CBA8-A41F-2DF2EF58B523}"/>
          </ac:spMkLst>
        </pc:spChg>
        <pc:spChg chg="add del mod">
          <ac:chgData name="Olivo, Florencia [VCH]" userId="0905b312-6c18-41ba-a1a0-4597c0461c53" providerId="ADAL" clId="{42FFAC7B-5AC9-4DAB-9AD7-4C4192C170AD}" dt="2024-10-24T18:11:37.576" v="14607" actId="478"/>
          <ac:spMkLst>
            <pc:docMk/>
            <pc:sldMk cId="3782542213" sldId="837"/>
            <ac:spMk id="8" creationId="{3461A2ED-2144-34C4-1DAC-0C65532631F7}"/>
          </ac:spMkLst>
        </pc:spChg>
        <pc:picChg chg="mod modCrop">
          <ac:chgData name="Olivo, Florencia [VCH]" userId="0905b312-6c18-41ba-a1a0-4597c0461c53" providerId="ADAL" clId="{42FFAC7B-5AC9-4DAB-9AD7-4C4192C170AD}" dt="2024-10-24T18:11:57.234" v="14614" actId="1076"/>
          <ac:picMkLst>
            <pc:docMk/>
            <pc:sldMk cId="3782542213" sldId="837"/>
            <ac:picMk id="7" creationId="{84F31A57-97D7-7A84-EBC0-B8C44E6C5EE1}"/>
          </ac:picMkLst>
        </pc:picChg>
      </pc:sldChg>
      <pc:sldChg chg="modSp mod modNotesTx">
        <pc:chgData name="Olivo, Florencia [VCH]" userId="0905b312-6c18-41ba-a1a0-4597c0461c53" providerId="ADAL" clId="{42FFAC7B-5AC9-4DAB-9AD7-4C4192C170AD}" dt="2024-11-05T17:34:57.135" v="19465" actId="20577"/>
        <pc:sldMkLst>
          <pc:docMk/>
          <pc:sldMk cId="2576603322" sldId="838"/>
        </pc:sldMkLst>
        <pc:spChg chg="mod">
          <ac:chgData name="Olivo, Florencia [VCH]" userId="0905b312-6c18-41ba-a1a0-4597c0461c53" providerId="ADAL" clId="{42FFAC7B-5AC9-4DAB-9AD7-4C4192C170AD}" dt="2024-10-24T18:17:24.045" v="15012" actId="20577"/>
          <ac:spMkLst>
            <pc:docMk/>
            <pc:sldMk cId="2576603322" sldId="838"/>
            <ac:spMk id="7" creationId="{E609BA0C-FB6B-0FB0-7C69-70163F7E8B36}"/>
          </ac:spMkLst>
        </pc:spChg>
        <pc:spChg chg="mod">
          <ac:chgData name="Olivo, Florencia [VCH]" userId="0905b312-6c18-41ba-a1a0-4597c0461c53" providerId="ADAL" clId="{42FFAC7B-5AC9-4DAB-9AD7-4C4192C170AD}" dt="2024-10-23T20:39:31.893" v="8444" actId="20577"/>
          <ac:spMkLst>
            <pc:docMk/>
            <pc:sldMk cId="2576603322" sldId="838"/>
            <ac:spMk id="30" creationId="{ADA28ECF-63D6-492A-276D-87904262DADA}"/>
          </ac:spMkLst>
        </pc:spChg>
      </pc:sldChg>
      <pc:sldChg chg="addSp modSp mod modNotesTx">
        <pc:chgData name="Olivo, Florencia [VCH]" userId="0905b312-6c18-41ba-a1a0-4597c0461c53" providerId="ADAL" clId="{42FFAC7B-5AC9-4DAB-9AD7-4C4192C170AD}" dt="2024-11-05T17:20:40.915" v="19411" actId="1582"/>
        <pc:sldMkLst>
          <pc:docMk/>
          <pc:sldMk cId="2041228117" sldId="839"/>
        </pc:sldMkLst>
        <pc:spChg chg="mod">
          <ac:chgData name="Olivo, Florencia [VCH]" userId="0905b312-6c18-41ba-a1a0-4597c0461c53" providerId="ADAL" clId="{42FFAC7B-5AC9-4DAB-9AD7-4C4192C170AD}" dt="2024-10-21T20:17:52.588" v="377" actId="20577"/>
          <ac:spMkLst>
            <pc:docMk/>
            <pc:sldMk cId="2041228117" sldId="839"/>
            <ac:spMk id="4" creationId="{17ED9049-2736-283B-081D-987153EFA59D}"/>
          </ac:spMkLst>
        </pc:spChg>
        <pc:picChg chg="mod">
          <ac:chgData name="Olivo, Florencia [VCH]" userId="0905b312-6c18-41ba-a1a0-4597c0461c53" providerId="ADAL" clId="{42FFAC7B-5AC9-4DAB-9AD7-4C4192C170AD}" dt="2024-11-05T17:19:10.254" v="19404" actId="1076"/>
          <ac:picMkLst>
            <pc:docMk/>
            <pc:sldMk cId="2041228117" sldId="839"/>
            <ac:picMk id="15" creationId="{13E2DCCA-5386-10D9-9B4A-392FE84607DE}"/>
          </ac:picMkLst>
        </pc:picChg>
        <pc:cxnChg chg="add mod">
          <ac:chgData name="Olivo, Florencia [VCH]" userId="0905b312-6c18-41ba-a1a0-4597c0461c53" providerId="ADAL" clId="{42FFAC7B-5AC9-4DAB-9AD7-4C4192C170AD}" dt="2024-11-05T17:20:28.190" v="19409" actId="1582"/>
          <ac:cxnSpMkLst>
            <pc:docMk/>
            <pc:sldMk cId="2041228117" sldId="839"/>
            <ac:cxnSpMk id="3" creationId="{6A12250B-A235-4CFF-67BE-0A2F2C215ABD}"/>
          </ac:cxnSpMkLst>
        </pc:cxnChg>
        <pc:cxnChg chg="add mod">
          <ac:chgData name="Olivo, Florencia [VCH]" userId="0905b312-6c18-41ba-a1a0-4597c0461c53" providerId="ADAL" clId="{42FFAC7B-5AC9-4DAB-9AD7-4C4192C170AD}" dt="2024-11-05T17:20:40.915" v="19411" actId="1582"/>
          <ac:cxnSpMkLst>
            <pc:docMk/>
            <pc:sldMk cId="2041228117" sldId="839"/>
            <ac:cxnSpMk id="6" creationId="{A769AFA7-D229-8B8B-04CF-BCED57676173}"/>
          </ac:cxnSpMkLst>
        </pc:cxnChg>
      </pc:sldChg>
      <pc:sldChg chg="modNotesTx">
        <pc:chgData name="Olivo, Florencia [VCH]" userId="0905b312-6c18-41ba-a1a0-4597c0461c53" providerId="ADAL" clId="{42FFAC7B-5AC9-4DAB-9AD7-4C4192C170AD}" dt="2024-11-05T19:02:45.484" v="19611" actId="2"/>
        <pc:sldMkLst>
          <pc:docMk/>
          <pc:sldMk cId="218364364" sldId="841"/>
        </pc:sldMkLst>
      </pc:sldChg>
      <pc:sldChg chg="modSp mod modNotesTx">
        <pc:chgData name="Olivo, Florencia [VCH]" userId="0905b312-6c18-41ba-a1a0-4597c0461c53" providerId="ADAL" clId="{42FFAC7B-5AC9-4DAB-9AD7-4C4192C170AD}" dt="2024-11-05T00:37:57.079" v="19028" actId="20577"/>
        <pc:sldMkLst>
          <pc:docMk/>
          <pc:sldMk cId="387099878" sldId="842"/>
        </pc:sldMkLst>
        <pc:spChg chg="mod">
          <ac:chgData name="Olivo, Florencia [VCH]" userId="0905b312-6c18-41ba-a1a0-4597c0461c53" providerId="ADAL" clId="{42FFAC7B-5AC9-4DAB-9AD7-4C4192C170AD}" dt="2024-10-24T18:32:55.446" v="15069" actId="20577"/>
          <ac:spMkLst>
            <pc:docMk/>
            <pc:sldMk cId="387099878" sldId="842"/>
            <ac:spMk id="4" creationId="{17ED9049-2736-283B-081D-987153EFA59D}"/>
          </ac:spMkLst>
        </pc:spChg>
      </pc:sldChg>
      <pc:sldChg chg="addCm delCm modCm modNotesTx">
        <pc:chgData name="Olivo, Florencia [VCH]" userId="0905b312-6c18-41ba-a1a0-4597c0461c53" providerId="ADAL" clId="{42FFAC7B-5AC9-4DAB-9AD7-4C4192C170AD}" dt="2024-11-05T19:02:40.119" v="19607" actId="2"/>
        <pc:sldMkLst>
          <pc:docMk/>
          <pc:sldMk cId="2656358257" sldId="844"/>
        </pc:sldMkLst>
      </pc:sldChg>
      <pc:sldChg chg="modAnim modNotesTx">
        <pc:chgData name="Olivo, Florencia [VCH]" userId="0905b312-6c18-41ba-a1a0-4597c0461c53" providerId="ADAL" clId="{42FFAC7B-5AC9-4DAB-9AD7-4C4192C170AD}" dt="2024-11-05T00:20:14.565" v="18962" actId="20577"/>
        <pc:sldMkLst>
          <pc:docMk/>
          <pc:sldMk cId="672715368" sldId="845"/>
        </pc:sldMkLst>
      </pc:sldChg>
      <pc:sldChg chg="modAnim">
        <pc:chgData name="Olivo, Florencia [VCH]" userId="0905b312-6c18-41ba-a1a0-4597c0461c53" providerId="ADAL" clId="{42FFAC7B-5AC9-4DAB-9AD7-4C4192C170AD}" dt="2024-10-21T20:45:20.457" v="723"/>
        <pc:sldMkLst>
          <pc:docMk/>
          <pc:sldMk cId="1483300916" sldId="849"/>
        </pc:sldMkLst>
      </pc:sldChg>
      <pc:sldChg chg="modAnim modNotesTx">
        <pc:chgData name="Olivo, Florencia [VCH]" userId="0905b312-6c18-41ba-a1a0-4597c0461c53" providerId="ADAL" clId="{42FFAC7B-5AC9-4DAB-9AD7-4C4192C170AD}" dt="2024-10-21T20:48:51.248" v="757"/>
        <pc:sldMkLst>
          <pc:docMk/>
          <pc:sldMk cId="1348774786" sldId="850"/>
        </pc:sldMkLst>
      </pc:sldChg>
      <pc:sldChg chg="modNotesTx">
        <pc:chgData name="Olivo, Florencia [VCH]" userId="0905b312-6c18-41ba-a1a0-4597c0461c53" providerId="ADAL" clId="{42FFAC7B-5AC9-4DAB-9AD7-4C4192C170AD}" dt="2024-11-05T19:02:57.611" v="19622" actId="2"/>
        <pc:sldMkLst>
          <pc:docMk/>
          <pc:sldMk cId="2071616539" sldId="851"/>
        </pc:sldMkLst>
      </pc:sldChg>
      <pc:sldChg chg="modNotesTx">
        <pc:chgData name="Olivo, Florencia [VCH]" userId="0905b312-6c18-41ba-a1a0-4597c0461c53" providerId="ADAL" clId="{42FFAC7B-5AC9-4DAB-9AD7-4C4192C170AD}" dt="2024-11-05T19:02:58.536" v="19623" actId="2"/>
        <pc:sldMkLst>
          <pc:docMk/>
          <pc:sldMk cId="44481472" sldId="852"/>
        </pc:sldMkLst>
      </pc:sldChg>
      <pc:sldChg chg="addCm delCm modCm modNotesTx">
        <pc:chgData name="Olivo, Florencia [VCH]" userId="0905b312-6c18-41ba-a1a0-4597c0461c53" providerId="ADAL" clId="{42FFAC7B-5AC9-4DAB-9AD7-4C4192C170AD}" dt="2024-10-21T19:19:39.616" v="241" actId="1592"/>
        <pc:sldMkLst>
          <pc:docMk/>
          <pc:sldMk cId="3899534478" sldId="853"/>
        </pc:sldMkLst>
      </pc:sldChg>
      <pc:sldChg chg="modNotesTx">
        <pc:chgData name="Olivo, Florencia [VCH]" userId="0905b312-6c18-41ba-a1a0-4597c0461c53" providerId="ADAL" clId="{42FFAC7B-5AC9-4DAB-9AD7-4C4192C170AD}" dt="2024-11-05T17:35:47.055" v="19476" actId="20577"/>
        <pc:sldMkLst>
          <pc:docMk/>
          <pc:sldMk cId="32158552" sldId="854"/>
        </pc:sldMkLst>
      </pc:sldChg>
      <pc:sldChg chg="modSp del mod addCm modCm modNotesTx">
        <pc:chgData name="Olivo, Florencia [VCH]" userId="0905b312-6c18-41ba-a1a0-4597c0461c53" providerId="ADAL" clId="{42FFAC7B-5AC9-4DAB-9AD7-4C4192C170AD}" dt="2024-11-05T17:24:50.493" v="19424" actId="2696"/>
        <pc:sldMkLst>
          <pc:docMk/>
          <pc:sldMk cId="3090273912" sldId="857"/>
        </pc:sldMkLst>
        <pc:spChg chg="mod">
          <ac:chgData name="Olivo, Florencia [VCH]" userId="0905b312-6c18-41ba-a1a0-4597c0461c53" providerId="ADAL" clId="{42FFAC7B-5AC9-4DAB-9AD7-4C4192C170AD}" dt="2024-10-22T21:50:26.143" v="799" actId="1076"/>
          <ac:spMkLst>
            <pc:docMk/>
            <pc:sldMk cId="3090273912" sldId="857"/>
            <ac:spMk id="9" creationId="{A811DE22-2956-FE1B-EEBB-C67F9142D787}"/>
          </ac:spMkLst>
        </pc:spChg>
        <pc:picChg chg="mod">
          <ac:chgData name="Olivo, Florencia [VCH]" userId="0905b312-6c18-41ba-a1a0-4597c0461c53" providerId="ADAL" clId="{42FFAC7B-5AC9-4DAB-9AD7-4C4192C170AD}" dt="2024-10-23T21:02:44.913" v="8642" actId="1076"/>
          <ac:picMkLst>
            <pc:docMk/>
            <pc:sldMk cId="3090273912" sldId="857"/>
            <ac:picMk id="14" creationId="{A93FF386-CB11-5967-C0C4-3E4092C84F3F}"/>
          </ac:picMkLst>
        </pc:picChg>
      </pc:sldChg>
      <pc:sldChg chg="del mod modShow addCm modCm modNotesTx">
        <pc:chgData name="Olivo, Florencia [VCH]" userId="0905b312-6c18-41ba-a1a0-4597c0461c53" providerId="ADAL" clId="{42FFAC7B-5AC9-4DAB-9AD7-4C4192C170AD}" dt="2024-10-22T23:08:56.486" v="1226" actId="2696"/>
        <pc:sldMkLst>
          <pc:docMk/>
          <pc:sldMk cId="4060156344" sldId="858"/>
        </pc:sldMkLst>
      </pc:sldChg>
      <pc:sldChg chg="addSp delSp modSp add del mod delAnim modAnim modNotesTx">
        <pc:chgData name="Olivo, Florencia [VCH]" userId="0905b312-6c18-41ba-a1a0-4597c0461c53" providerId="ADAL" clId="{42FFAC7B-5AC9-4DAB-9AD7-4C4192C170AD}" dt="2024-11-05T17:24:42.298" v="19421" actId="2696"/>
        <pc:sldMkLst>
          <pc:docMk/>
          <pc:sldMk cId="1882623553" sldId="859"/>
        </pc:sldMkLst>
        <pc:spChg chg="del mod">
          <ac:chgData name="Olivo, Florencia [VCH]" userId="0905b312-6c18-41ba-a1a0-4597c0461c53" providerId="ADAL" clId="{42FFAC7B-5AC9-4DAB-9AD7-4C4192C170AD}" dt="2024-10-24T19:00:41.571" v="15941" actId="478"/>
          <ac:spMkLst>
            <pc:docMk/>
            <pc:sldMk cId="1882623553" sldId="859"/>
            <ac:spMk id="9" creationId="{A811DE22-2956-FE1B-EEBB-C67F9142D787}"/>
          </ac:spMkLst>
        </pc:spChg>
        <pc:spChg chg="add mod">
          <ac:chgData name="Olivo, Florencia [VCH]" userId="0905b312-6c18-41ba-a1a0-4597c0461c53" providerId="ADAL" clId="{42FFAC7B-5AC9-4DAB-9AD7-4C4192C170AD}" dt="2024-10-24T19:01:59.367" v="15964" actId="14100"/>
          <ac:spMkLst>
            <pc:docMk/>
            <pc:sldMk cId="1882623553" sldId="859"/>
            <ac:spMk id="12" creationId="{6E77CF57-314E-80A2-4F31-9862745F4E63}"/>
          </ac:spMkLst>
        </pc:spChg>
        <pc:spChg chg="add mod">
          <ac:chgData name="Olivo, Florencia [VCH]" userId="0905b312-6c18-41ba-a1a0-4597c0461c53" providerId="ADAL" clId="{42FFAC7B-5AC9-4DAB-9AD7-4C4192C170AD}" dt="2024-10-24T19:02:19.782" v="15967" actId="14100"/>
          <ac:spMkLst>
            <pc:docMk/>
            <pc:sldMk cId="1882623553" sldId="859"/>
            <ac:spMk id="13" creationId="{53354004-6150-EE70-E3BF-425D4BCE3496}"/>
          </ac:spMkLst>
        </pc:spChg>
        <pc:spChg chg="add mod">
          <ac:chgData name="Olivo, Florencia [VCH]" userId="0905b312-6c18-41ba-a1a0-4597c0461c53" providerId="ADAL" clId="{42FFAC7B-5AC9-4DAB-9AD7-4C4192C170AD}" dt="2024-10-24T19:02:02.799" v="15965" actId="14100"/>
          <ac:spMkLst>
            <pc:docMk/>
            <pc:sldMk cId="1882623553" sldId="859"/>
            <ac:spMk id="15" creationId="{2DC6DB3F-7F5C-6F04-DE03-2A9C6AA855BB}"/>
          </ac:spMkLst>
        </pc:spChg>
        <pc:spChg chg="mod">
          <ac:chgData name="Olivo, Florencia [VCH]" userId="0905b312-6c18-41ba-a1a0-4597c0461c53" providerId="ADAL" clId="{42FFAC7B-5AC9-4DAB-9AD7-4C4192C170AD}" dt="2024-10-24T19:01:42.834" v="15961" actId="1076"/>
          <ac:spMkLst>
            <pc:docMk/>
            <pc:sldMk cId="1882623553" sldId="859"/>
            <ac:spMk id="37" creationId="{B102828A-8B97-C86A-A7A7-6163CB8B37CE}"/>
          </ac:spMkLst>
        </pc:spChg>
        <pc:picChg chg="add mod">
          <ac:chgData name="Olivo, Florencia [VCH]" userId="0905b312-6c18-41ba-a1a0-4597c0461c53" providerId="ADAL" clId="{42FFAC7B-5AC9-4DAB-9AD7-4C4192C170AD}" dt="2024-10-24T19:01:37.733" v="15959" actId="1076"/>
          <ac:picMkLst>
            <pc:docMk/>
            <pc:sldMk cId="1882623553" sldId="859"/>
            <ac:picMk id="5" creationId="{5F7A6224-F50F-B025-F342-A959F98FFD8D}"/>
          </ac:picMkLst>
        </pc:picChg>
        <pc:picChg chg="add mod">
          <ac:chgData name="Olivo, Florencia [VCH]" userId="0905b312-6c18-41ba-a1a0-4597c0461c53" providerId="ADAL" clId="{42FFAC7B-5AC9-4DAB-9AD7-4C4192C170AD}" dt="2024-10-24T19:00:59.391" v="15947" actId="14100"/>
          <ac:picMkLst>
            <pc:docMk/>
            <pc:sldMk cId="1882623553" sldId="859"/>
            <ac:picMk id="8" creationId="{8A4BB97F-6E4E-E452-5745-477DB7B57AA8}"/>
          </ac:picMkLst>
        </pc:picChg>
        <pc:picChg chg="add mod">
          <ac:chgData name="Olivo, Florencia [VCH]" userId="0905b312-6c18-41ba-a1a0-4597c0461c53" providerId="ADAL" clId="{42FFAC7B-5AC9-4DAB-9AD7-4C4192C170AD}" dt="2024-10-24T19:01:05.240" v="15949" actId="1076"/>
          <ac:picMkLst>
            <pc:docMk/>
            <pc:sldMk cId="1882623553" sldId="859"/>
            <ac:picMk id="11" creationId="{FC5E427B-8659-CB31-1C83-FA9C5306130F}"/>
          </ac:picMkLst>
        </pc:picChg>
        <pc:picChg chg="del">
          <ac:chgData name="Olivo, Florencia [VCH]" userId="0905b312-6c18-41ba-a1a0-4597c0461c53" providerId="ADAL" clId="{42FFAC7B-5AC9-4DAB-9AD7-4C4192C170AD}" dt="2024-10-22T21:50:54.702" v="801" actId="478"/>
          <ac:picMkLst>
            <pc:docMk/>
            <pc:sldMk cId="1882623553" sldId="859"/>
            <ac:picMk id="14" creationId="{A93FF386-CB11-5967-C0C4-3E4092C84F3F}"/>
          </ac:picMkLst>
        </pc:picChg>
      </pc:sldChg>
      <pc:sldChg chg="addSp delSp modSp add del mod delAnim modAnim addCm modCm modNotesTx">
        <pc:chgData name="Olivo, Florencia [VCH]" userId="0905b312-6c18-41ba-a1a0-4597c0461c53" providerId="ADAL" clId="{42FFAC7B-5AC9-4DAB-9AD7-4C4192C170AD}" dt="2024-11-05T17:24:37.757" v="19419" actId="2696"/>
        <pc:sldMkLst>
          <pc:docMk/>
          <pc:sldMk cId="556851200" sldId="860"/>
        </pc:sldMkLst>
        <pc:spChg chg="del mod">
          <ac:chgData name="Olivo, Florencia [VCH]" userId="0905b312-6c18-41ba-a1a0-4597c0461c53" providerId="ADAL" clId="{42FFAC7B-5AC9-4DAB-9AD7-4C4192C170AD}" dt="2024-10-24T19:08:27.181" v="16417" actId="478"/>
          <ac:spMkLst>
            <pc:docMk/>
            <pc:sldMk cId="556851200" sldId="860"/>
            <ac:spMk id="9" creationId="{A811DE22-2956-FE1B-EEBB-C67F9142D787}"/>
          </ac:spMkLst>
        </pc:spChg>
        <pc:spChg chg="add mod">
          <ac:chgData name="Olivo, Florencia [VCH]" userId="0905b312-6c18-41ba-a1a0-4597c0461c53" providerId="ADAL" clId="{42FFAC7B-5AC9-4DAB-9AD7-4C4192C170AD}" dt="2024-10-24T19:09:13.976" v="16429" actId="14100"/>
          <ac:spMkLst>
            <pc:docMk/>
            <pc:sldMk cId="556851200" sldId="860"/>
            <ac:spMk id="16" creationId="{7ABC1000-960E-30D2-B3D7-1D871E4114A8}"/>
          </ac:spMkLst>
        </pc:spChg>
        <pc:spChg chg="add mod">
          <ac:chgData name="Olivo, Florencia [VCH]" userId="0905b312-6c18-41ba-a1a0-4597c0461c53" providerId="ADAL" clId="{42FFAC7B-5AC9-4DAB-9AD7-4C4192C170AD}" dt="2024-10-24T19:09:11.009" v="16428" actId="14100"/>
          <ac:spMkLst>
            <pc:docMk/>
            <pc:sldMk cId="556851200" sldId="860"/>
            <ac:spMk id="17" creationId="{8FF9CCC5-3DFF-95EA-929A-FCB490FDAB88}"/>
          </ac:spMkLst>
        </pc:spChg>
        <pc:picChg chg="del">
          <ac:chgData name="Olivo, Florencia [VCH]" userId="0905b312-6c18-41ba-a1a0-4597c0461c53" providerId="ADAL" clId="{42FFAC7B-5AC9-4DAB-9AD7-4C4192C170AD}" dt="2024-10-22T22:33:02.484" v="1009" actId="478"/>
          <ac:picMkLst>
            <pc:docMk/>
            <pc:sldMk cId="556851200" sldId="860"/>
            <ac:picMk id="5" creationId="{5F7A6224-F50F-B025-F342-A959F98FFD8D}"/>
          </ac:picMkLst>
        </pc:picChg>
        <pc:picChg chg="add mod">
          <ac:chgData name="Olivo, Florencia [VCH]" userId="0905b312-6c18-41ba-a1a0-4597c0461c53" providerId="ADAL" clId="{42FFAC7B-5AC9-4DAB-9AD7-4C4192C170AD}" dt="2024-10-24T19:08:51.753" v="16424" actId="14100"/>
          <ac:picMkLst>
            <pc:docMk/>
            <pc:sldMk cId="556851200" sldId="860"/>
            <ac:picMk id="7" creationId="{C51AB123-D218-E068-2029-97102693B0ED}"/>
          </ac:picMkLst>
        </pc:picChg>
        <pc:picChg chg="add mod">
          <ac:chgData name="Olivo, Florencia [VCH]" userId="0905b312-6c18-41ba-a1a0-4597c0461c53" providerId="ADAL" clId="{42FFAC7B-5AC9-4DAB-9AD7-4C4192C170AD}" dt="2024-10-24T19:08:34.073" v="16419" actId="1076"/>
          <ac:picMkLst>
            <pc:docMk/>
            <pc:sldMk cId="556851200" sldId="860"/>
            <ac:picMk id="8" creationId="{BC6B4242-9E3D-50AC-9028-9FDC3D1E5D02}"/>
          </ac:picMkLst>
        </pc:picChg>
        <pc:picChg chg="add del mod">
          <ac:chgData name="Olivo, Florencia [VCH]" userId="0905b312-6c18-41ba-a1a0-4597c0461c53" providerId="ADAL" clId="{42FFAC7B-5AC9-4DAB-9AD7-4C4192C170AD}" dt="2024-10-22T23:00:25.834" v="1178" actId="478"/>
          <ac:picMkLst>
            <pc:docMk/>
            <pc:sldMk cId="556851200" sldId="860"/>
            <ac:picMk id="11" creationId="{B7D5BE37-851F-F86F-FD45-E913AD59E642}"/>
          </ac:picMkLst>
        </pc:picChg>
        <pc:picChg chg="add mod">
          <ac:chgData name="Olivo, Florencia [VCH]" userId="0905b312-6c18-41ba-a1a0-4597c0461c53" providerId="ADAL" clId="{42FFAC7B-5AC9-4DAB-9AD7-4C4192C170AD}" dt="2024-10-24T19:08:40.961" v="16421" actId="1076"/>
          <ac:picMkLst>
            <pc:docMk/>
            <pc:sldMk cId="556851200" sldId="860"/>
            <ac:picMk id="13" creationId="{16236A60-A8FC-5538-F28A-523A5AA8B2C9}"/>
          </ac:picMkLst>
        </pc:picChg>
        <pc:picChg chg="add del">
          <ac:chgData name="Olivo, Florencia [VCH]" userId="0905b312-6c18-41ba-a1a0-4597c0461c53" providerId="ADAL" clId="{42FFAC7B-5AC9-4DAB-9AD7-4C4192C170AD}" dt="2024-10-22T23:00:55.233" v="1182" actId="22"/>
          <ac:picMkLst>
            <pc:docMk/>
            <pc:sldMk cId="556851200" sldId="860"/>
            <ac:picMk id="15" creationId="{AAD4DF83-702D-5C7F-4B65-BC966E13C5D4}"/>
          </ac:picMkLst>
        </pc:picChg>
      </pc:sldChg>
      <pc:sldChg chg="addSp delSp modSp add del mod ord delAnim modAnim addCm modCm modNotesTx">
        <pc:chgData name="Olivo, Florencia [VCH]" userId="0905b312-6c18-41ba-a1a0-4597c0461c53" providerId="ADAL" clId="{42FFAC7B-5AC9-4DAB-9AD7-4C4192C170AD}" dt="2024-11-05T17:24:39.797" v="19420" actId="2696"/>
        <pc:sldMkLst>
          <pc:docMk/>
          <pc:sldMk cId="573305975" sldId="861"/>
        </pc:sldMkLst>
        <pc:spChg chg="del mod">
          <ac:chgData name="Olivo, Florencia [VCH]" userId="0905b312-6c18-41ba-a1a0-4597c0461c53" providerId="ADAL" clId="{42FFAC7B-5AC9-4DAB-9AD7-4C4192C170AD}" dt="2024-10-24T19:03:00.930" v="15968" actId="478"/>
          <ac:spMkLst>
            <pc:docMk/>
            <pc:sldMk cId="573305975" sldId="861"/>
            <ac:spMk id="9" creationId="{A811DE22-2956-FE1B-EEBB-C67F9142D787}"/>
          </ac:spMkLst>
        </pc:spChg>
        <pc:spChg chg="add mod">
          <ac:chgData name="Olivo, Florencia [VCH]" userId="0905b312-6c18-41ba-a1a0-4597c0461c53" providerId="ADAL" clId="{42FFAC7B-5AC9-4DAB-9AD7-4C4192C170AD}" dt="2024-10-24T19:03:37.310" v="15980" actId="14100"/>
          <ac:spMkLst>
            <pc:docMk/>
            <pc:sldMk cId="573305975" sldId="861"/>
            <ac:spMk id="21" creationId="{CE4864A6-554F-9280-EAD5-10D5323D0ABE}"/>
          </ac:spMkLst>
        </pc:spChg>
        <pc:spChg chg="add mod">
          <ac:chgData name="Olivo, Florencia [VCH]" userId="0905b312-6c18-41ba-a1a0-4597c0461c53" providerId="ADAL" clId="{42FFAC7B-5AC9-4DAB-9AD7-4C4192C170AD}" dt="2024-10-24T19:03:49.157" v="15982" actId="14100"/>
          <ac:spMkLst>
            <pc:docMk/>
            <pc:sldMk cId="573305975" sldId="861"/>
            <ac:spMk id="22" creationId="{099D9C26-8775-AEA6-0C85-F21BABD9C3C2}"/>
          </ac:spMkLst>
        </pc:spChg>
        <pc:picChg chg="del">
          <ac:chgData name="Olivo, Florencia [VCH]" userId="0905b312-6c18-41ba-a1a0-4597c0461c53" providerId="ADAL" clId="{42FFAC7B-5AC9-4DAB-9AD7-4C4192C170AD}" dt="2024-10-22T22:33:05.785" v="1010" actId="478"/>
          <ac:picMkLst>
            <pc:docMk/>
            <pc:sldMk cId="573305975" sldId="861"/>
            <ac:picMk id="5" creationId="{5F7A6224-F50F-B025-F342-A959F98FFD8D}"/>
          </ac:picMkLst>
        </pc:picChg>
        <pc:picChg chg="add del mod">
          <ac:chgData name="Olivo, Florencia [VCH]" userId="0905b312-6c18-41ba-a1a0-4597c0461c53" providerId="ADAL" clId="{42FFAC7B-5AC9-4DAB-9AD7-4C4192C170AD}" dt="2024-10-22T22:52:32.431" v="1092" actId="478"/>
          <ac:picMkLst>
            <pc:docMk/>
            <pc:sldMk cId="573305975" sldId="861"/>
            <ac:picMk id="7" creationId="{E534BCBC-A11E-1018-B085-F24687439CEE}"/>
          </ac:picMkLst>
        </pc:picChg>
        <pc:picChg chg="add mod">
          <ac:chgData name="Olivo, Florencia [VCH]" userId="0905b312-6c18-41ba-a1a0-4597c0461c53" providerId="ADAL" clId="{42FFAC7B-5AC9-4DAB-9AD7-4C4192C170AD}" dt="2024-10-24T19:03:05.663" v="15970" actId="14100"/>
          <ac:picMkLst>
            <pc:docMk/>
            <pc:sldMk cId="573305975" sldId="861"/>
            <ac:picMk id="10" creationId="{B64035C3-C9C3-2CCE-DCC3-DA427CA16416}"/>
          </ac:picMkLst>
        </pc:picChg>
        <pc:picChg chg="add del">
          <ac:chgData name="Olivo, Florencia [VCH]" userId="0905b312-6c18-41ba-a1a0-4597c0461c53" providerId="ADAL" clId="{42FFAC7B-5AC9-4DAB-9AD7-4C4192C170AD}" dt="2024-10-22T22:37:36.702" v="1027" actId="22"/>
          <ac:picMkLst>
            <pc:docMk/>
            <pc:sldMk cId="573305975" sldId="861"/>
            <ac:picMk id="12" creationId="{4071546A-3F08-4FE8-1EED-7E835FEEDE3A}"/>
          </ac:picMkLst>
        </pc:picChg>
        <pc:picChg chg="add del">
          <ac:chgData name="Olivo, Florencia [VCH]" userId="0905b312-6c18-41ba-a1a0-4597c0461c53" providerId="ADAL" clId="{42FFAC7B-5AC9-4DAB-9AD7-4C4192C170AD}" dt="2024-10-22T22:37:39.267" v="1029" actId="478"/>
          <ac:picMkLst>
            <pc:docMk/>
            <pc:sldMk cId="573305975" sldId="861"/>
            <ac:picMk id="14" creationId="{83703F69-B6C8-651D-12FF-3A6DED28CE4A}"/>
          </ac:picMkLst>
        </pc:picChg>
        <pc:picChg chg="add del mod">
          <ac:chgData name="Olivo, Florencia [VCH]" userId="0905b312-6c18-41ba-a1a0-4597c0461c53" providerId="ADAL" clId="{42FFAC7B-5AC9-4DAB-9AD7-4C4192C170AD}" dt="2024-10-22T22:51:54.792" v="1087" actId="478"/>
          <ac:picMkLst>
            <pc:docMk/>
            <pc:sldMk cId="573305975" sldId="861"/>
            <ac:picMk id="16" creationId="{7EF2D50F-BE96-27E4-B223-5D8EB46948A7}"/>
          </ac:picMkLst>
        </pc:picChg>
        <pc:picChg chg="add mod">
          <ac:chgData name="Olivo, Florencia [VCH]" userId="0905b312-6c18-41ba-a1a0-4597c0461c53" providerId="ADAL" clId="{42FFAC7B-5AC9-4DAB-9AD7-4C4192C170AD}" dt="2024-10-24T19:03:12.771" v="15973" actId="14100"/>
          <ac:picMkLst>
            <pc:docMk/>
            <pc:sldMk cId="573305975" sldId="861"/>
            <ac:picMk id="18" creationId="{CC22AA9A-E215-2BD6-BE35-C09DFA6F840A}"/>
          </ac:picMkLst>
        </pc:picChg>
        <pc:picChg chg="add mod">
          <ac:chgData name="Olivo, Florencia [VCH]" userId="0905b312-6c18-41ba-a1a0-4597c0461c53" providerId="ADAL" clId="{42FFAC7B-5AC9-4DAB-9AD7-4C4192C170AD}" dt="2024-10-24T19:03:27.501" v="15978" actId="14100"/>
          <ac:picMkLst>
            <pc:docMk/>
            <pc:sldMk cId="573305975" sldId="861"/>
            <ac:picMk id="20" creationId="{C5D60AED-68A5-6F1E-BA2A-61A62BC51854}"/>
          </ac:picMkLst>
        </pc:picChg>
      </pc:sldChg>
      <pc:sldChg chg="addSp delSp modSp add del mod addAnim delAnim modAnim addCm modCm modNotesTx">
        <pc:chgData name="Olivo, Florencia [VCH]" userId="0905b312-6c18-41ba-a1a0-4597c0461c53" providerId="ADAL" clId="{42FFAC7B-5AC9-4DAB-9AD7-4C4192C170AD}" dt="2024-11-05T17:24:34.480" v="19418" actId="2696"/>
        <pc:sldMkLst>
          <pc:docMk/>
          <pc:sldMk cId="4160335740" sldId="862"/>
        </pc:sldMkLst>
        <pc:spChg chg="del">
          <ac:chgData name="Olivo, Florencia [VCH]" userId="0905b312-6c18-41ba-a1a0-4597c0461c53" providerId="ADAL" clId="{42FFAC7B-5AC9-4DAB-9AD7-4C4192C170AD}" dt="2024-10-24T19:09:19.500" v="16430" actId="478"/>
          <ac:spMkLst>
            <pc:docMk/>
            <pc:sldMk cId="4160335740" sldId="862"/>
            <ac:spMk id="9" creationId="{A811DE22-2956-FE1B-EEBB-C67F9142D787}"/>
          </ac:spMkLst>
        </pc:spChg>
        <pc:spChg chg="add del mod">
          <ac:chgData name="Olivo, Florencia [VCH]" userId="0905b312-6c18-41ba-a1a0-4597c0461c53" providerId="ADAL" clId="{42FFAC7B-5AC9-4DAB-9AD7-4C4192C170AD}" dt="2024-10-24T19:14:29.857" v="16463" actId="478"/>
          <ac:spMkLst>
            <pc:docMk/>
            <pc:sldMk cId="4160335740" sldId="862"/>
            <ac:spMk id="12" creationId="{4B8FE471-66FC-6B6E-BAEE-9C6FF9D85F87}"/>
          </ac:spMkLst>
        </pc:spChg>
        <pc:spChg chg="add del mod">
          <ac:chgData name="Olivo, Florencia [VCH]" userId="0905b312-6c18-41ba-a1a0-4597c0461c53" providerId="ADAL" clId="{42FFAC7B-5AC9-4DAB-9AD7-4C4192C170AD}" dt="2024-10-24T19:14:33.894" v="16466" actId="478"/>
          <ac:spMkLst>
            <pc:docMk/>
            <pc:sldMk cId="4160335740" sldId="862"/>
            <ac:spMk id="14" creationId="{A9E0BECC-57F9-9EE7-3B30-78DDD57F90B4}"/>
          </ac:spMkLst>
        </pc:spChg>
        <pc:spChg chg="add del mod">
          <ac:chgData name="Olivo, Florencia [VCH]" userId="0905b312-6c18-41ba-a1a0-4597c0461c53" providerId="ADAL" clId="{42FFAC7B-5AC9-4DAB-9AD7-4C4192C170AD}" dt="2024-10-24T19:14:46.592" v="16477" actId="478"/>
          <ac:spMkLst>
            <pc:docMk/>
            <pc:sldMk cId="4160335740" sldId="862"/>
            <ac:spMk id="15" creationId="{305226C2-6D2D-4917-18C2-46DF7D117A8A}"/>
          </ac:spMkLst>
        </pc:spChg>
        <pc:spChg chg="del mod">
          <ac:chgData name="Olivo, Florencia [VCH]" userId="0905b312-6c18-41ba-a1a0-4597c0461c53" providerId="ADAL" clId="{42FFAC7B-5AC9-4DAB-9AD7-4C4192C170AD}" dt="2024-10-22T23:04:30.689" v="1208" actId="478"/>
          <ac:spMkLst>
            <pc:docMk/>
            <pc:sldMk cId="4160335740" sldId="862"/>
            <ac:spMk id="16" creationId="{7ABC1000-960E-30D2-B3D7-1D871E4114A8}"/>
          </ac:spMkLst>
        </pc:spChg>
        <pc:spChg chg="del mod">
          <ac:chgData name="Olivo, Florencia [VCH]" userId="0905b312-6c18-41ba-a1a0-4597c0461c53" providerId="ADAL" clId="{42FFAC7B-5AC9-4DAB-9AD7-4C4192C170AD}" dt="2024-10-22T23:04:33.381" v="1209" actId="478"/>
          <ac:spMkLst>
            <pc:docMk/>
            <pc:sldMk cId="4160335740" sldId="862"/>
            <ac:spMk id="17" creationId="{8FF9CCC5-3DFF-95EA-929A-FCB490FDAB88}"/>
          </ac:spMkLst>
        </pc:spChg>
        <pc:spChg chg="add del mod">
          <ac:chgData name="Olivo, Florencia [VCH]" userId="0905b312-6c18-41ba-a1a0-4597c0461c53" providerId="ADAL" clId="{42FFAC7B-5AC9-4DAB-9AD7-4C4192C170AD}" dt="2024-10-24T19:14:44.439" v="16475" actId="478"/>
          <ac:spMkLst>
            <pc:docMk/>
            <pc:sldMk cId="4160335740" sldId="862"/>
            <ac:spMk id="18" creationId="{A7903345-F985-C959-E585-4AEBFBD369B0}"/>
          </ac:spMkLst>
        </pc:spChg>
        <pc:spChg chg="add del mod">
          <ac:chgData name="Olivo, Florencia [VCH]" userId="0905b312-6c18-41ba-a1a0-4597c0461c53" providerId="ADAL" clId="{42FFAC7B-5AC9-4DAB-9AD7-4C4192C170AD}" dt="2024-10-24T19:14:36.160" v="16467" actId="478"/>
          <ac:spMkLst>
            <pc:docMk/>
            <pc:sldMk cId="4160335740" sldId="862"/>
            <ac:spMk id="19" creationId="{D7108E79-CFDD-17BB-FA9E-326CB191E095}"/>
          </ac:spMkLst>
        </pc:spChg>
        <pc:spChg chg="mod">
          <ac:chgData name="Olivo, Florencia [VCH]" userId="0905b312-6c18-41ba-a1a0-4597c0461c53" providerId="ADAL" clId="{42FFAC7B-5AC9-4DAB-9AD7-4C4192C170AD}" dt="2024-10-23T15:47:45.540" v="1487" actId="1076"/>
          <ac:spMkLst>
            <pc:docMk/>
            <pc:sldMk cId="4160335740" sldId="862"/>
            <ac:spMk id="37" creationId="{B102828A-8B97-C86A-A7A7-6163CB8B37CE}"/>
          </ac:spMkLst>
        </pc:spChg>
        <pc:picChg chg="add del mod ord">
          <ac:chgData name="Olivo, Florencia [VCH]" userId="0905b312-6c18-41ba-a1a0-4597c0461c53" providerId="ADAL" clId="{42FFAC7B-5AC9-4DAB-9AD7-4C4192C170AD}" dt="2024-10-24T19:14:32.448" v="16465" actId="478"/>
          <ac:picMkLst>
            <pc:docMk/>
            <pc:sldMk cId="4160335740" sldId="862"/>
            <ac:picMk id="5" creationId="{508BB681-84B3-7C57-D898-51305EF6915F}"/>
          </ac:picMkLst>
        </pc:picChg>
        <pc:picChg chg="del">
          <ac:chgData name="Olivo, Florencia [VCH]" userId="0905b312-6c18-41ba-a1a0-4597c0461c53" providerId="ADAL" clId="{42FFAC7B-5AC9-4DAB-9AD7-4C4192C170AD}" dt="2024-10-22T23:02:19.644" v="1191" actId="478"/>
          <ac:picMkLst>
            <pc:docMk/>
            <pc:sldMk cId="4160335740" sldId="862"/>
            <ac:picMk id="7" creationId="{C51AB123-D218-E068-2029-97102693B0ED}"/>
          </ac:picMkLst>
        </pc:picChg>
        <pc:picChg chg="mod">
          <ac:chgData name="Olivo, Florencia [VCH]" userId="0905b312-6c18-41ba-a1a0-4597c0461c53" providerId="ADAL" clId="{42FFAC7B-5AC9-4DAB-9AD7-4C4192C170AD}" dt="2024-10-24T19:09:28.528" v="16433" actId="1076"/>
          <ac:picMkLst>
            <pc:docMk/>
            <pc:sldMk cId="4160335740" sldId="862"/>
            <ac:picMk id="8" creationId="{BC6B4242-9E3D-50AC-9028-9FDC3D1E5D02}"/>
          </ac:picMkLst>
        </pc:picChg>
        <pc:picChg chg="add mod">
          <ac:chgData name="Olivo, Florencia [VCH]" userId="0905b312-6c18-41ba-a1a0-4597c0461c53" providerId="ADAL" clId="{42FFAC7B-5AC9-4DAB-9AD7-4C4192C170AD}" dt="2024-10-24T19:09:40.576" v="16437" actId="14100"/>
          <ac:picMkLst>
            <pc:docMk/>
            <pc:sldMk cId="4160335740" sldId="862"/>
            <ac:picMk id="11" creationId="{28F337BF-9FB5-A2B5-D520-747E0665C426}"/>
          </ac:picMkLst>
        </pc:picChg>
        <pc:picChg chg="del">
          <ac:chgData name="Olivo, Florencia [VCH]" userId="0905b312-6c18-41ba-a1a0-4597c0461c53" providerId="ADAL" clId="{42FFAC7B-5AC9-4DAB-9AD7-4C4192C170AD}" dt="2024-10-22T23:02:18.817" v="1190" actId="478"/>
          <ac:picMkLst>
            <pc:docMk/>
            <pc:sldMk cId="4160335740" sldId="862"/>
            <ac:picMk id="13" creationId="{16236A60-A8FC-5538-F28A-523A5AA8B2C9}"/>
          </ac:picMkLst>
        </pc:picChg>
      </pc:sldChg>
      <pc:sldChg chg="add del">
        <pc:chgData name="Olivo, Florencia [VCH]" userId="0905b312-6c18-41ba-a1a0-4597c0461c53" providerId="ADAL" clId="{42FFAC7B-5AC9-4DAB-9AD7-4C4192C170AD}" dt="2024-10-22T23:51:57.622" v="1284" actId="2696"/>
        <pc:sldMkLst>
          <pc:docMk/>
          <pc:sldMk cId="3934376437" sldId="863"/>
        </pc:sldMkLst>
      </pc:sldChg>
      <pc:sldChg chg="add del mod modShow">
        <pc:chgData name="Olivo, Florencia [VCH]" userId="0905b312-6c18-41ba-a1a0-4597c0461c53" providerId="ADAL" clId="{42FFAC7B-5AC9-4DAB-9AD7-4C4192C170AD}" dt="2024-11-05T17:16:50.628" v="19402" actId="2696"/>
        <pc:sldMkLst>
          <pc:docMk/>
          <pc:sldMk cId="3711763531" sldId="864"/>
        </pc:sldMkLst>
      </pc:sldChg>
      <pc:sldChg chg="delSp modSp add mod delAnim modNotesTx">
        <pc:chgData name="Olivo, Florencia [VCH]" userId="0905b312-6c18-41ba-a1a0-4597c0461c53" providerId="ADAL" clId="{42FFAC7B-5AC9-4DAB-9AD7-4C4192C170AD}" dt="2024-11-05T17:35:04.207" v="19467" actId="20577"/>
        <pc:sldMkLst>
          <pc:docMk/>
          <pc:sldMk cId="3266766221" sldId="865"/>
        </pc:sldMkLst>
        <pc:spChg chg="mod">
          <ac:chgData name="Olivo, Florencia [VCH]" userId="0905b312-6c18-41ba-a1a0-4597c0461c53" providerId="ADAL" clId="{42FFAC7B-5AC9-4DAB-9AD7-4C4192C170AD}" dt="2024-10-22T23:47:47.690" v="1254" actId="1076"/>
          <ac:spMkLst>
            <pc:docMk/>
            <pc:sldMk cId="3266766221" sldId="865"/>
            <ac:spMk id="2" creationId="{FAC54EB9-F2A2-2333-3470-65BDDEEB0B52}"/>
          </ac:spMkLst>
        </pc:spChg>
        <pc:spChg chg="mod">
          <ac:chgData name="Olivo, Florencia [VCH]" userId="0905b312-6c18-41ba-a1a0-4597c0461c53" providerId="ADAL" clId="{42FFAC7B-5AC9-4DAB-9AD7-4C4192C170AD}" dt="2024-10-22T23:48:10.447" v="1258" actId="122"/>
          <ac:spMkLst>
            <pc:docMk/>
            <pc:sldMk cId="3266766221" sldId="865"/>
            <ac:spMk id="10" creationId="{2F9648C6-560D-A741-0040-51D7615D10A1}"/>
          </ac:spMkLst>
        </pc:spChg>
        <pc:spChg chg="mod">
          <ac:chgData name="Olivo, Florencia [VCH]" userId="0905b312-6c18-41ba-a1a0-4597c0461c53" providerId="ADAL" clId="{42FFAC7B-5AC9-4DAB-9AD7-4C4192C170AD}" dt="2024-10-22T23:47:59.644" v="1257" actId="14100"/>
          <ac:spMkLst>
            <pc:docMk/>
            <pc:sldMk cId="3266766221" sldId="865"/>
            <ac:spMk id="15" creationId="{94780B2E-A5DC-A790-8418-C3B71B488A9E}"/>
          </ac:spMkLst>
        </pc:spChg>
        <pc:picChg chg="del">
          <ac:chgData name="Olivo, Florencia [VCH]" userId="0905b312-6c18-41ba-a1a0-4597c0461c53" providerId="ADAL" clId="{42FFAC7B-5AC9-4DAB-9AD7-4C4192C170AD}" dt="2024-10-22T23:47:23.986" v="1250" actId="478"/>
          <ac:picMkLst>
            <pc:docMk/>
            <pc:sldMk cId="3266766221" sldId="865"/>
            <ac:picMk id="7" creationId="{026E6BFF-5C18-3ADA-3624-0ECA73808447}"/>
          </ac:picMkLst>
        </pc:picChg>
      </pc:sldChg>
      <pc:sldChg chg="addSp delSp modSp add mod modNotesTx">
        <pc:chgData name="Olivo, Florencia [VCH]" userId="0905b312-6c18-41ba-a1a0-4597c0461c53" providerId="ADAL" clId="{42FFAC7B-5AC9-4DAB-9AD7-4C4192C170AD}" dt="2024-11-05T17:35:08.627" v="19469" actId="20577"/>
        <pc:sldMkLst>
          <pc:docMk/>
          <pc:sldMk cId="3622718356" sldId="866"/>
        </pc:sldMkLst>
        <pc:spChg chg="add mod">
          <ac:chgData name="Olivo, Florencia [VCH]" userId="0905b312-6c18-41ba-a1a0-4597c0461c53" providerId="ADAL" clId="{42FFAC7B-5AC9-4DAB-9AD7-4C4192C170AD}" dt="2024-10-22T23:50:51.655" v="1280" actId="1076"/>
          <ac:spMkLst>
            <pc:docMk/>
            <pc:sldMk cId="3622718356" sldId="866"/>
            <ac:spMk id="7" creationId="{C4D56DB2-7A0F-12F2-C9F7-B94B259B25A2}"/>
          </ac:spMkLst>
        </pc:spChg>
        <pc:spChg chg="mod">
          <ac:chgData name="Olivo, Florencia [VCH]" userId="0905b312-6c18-41ba-a1a0-4597c0461c53" providerId="ADAL" clId="{42FFAC7B-5AC9-4DAB-9AD7-4C4192C170AD}" dt="2024-10-22T23:51:35.335" v="1282" actId="122"/>
          <ac:spMkLst>
            <pc:docMk/>
            <pc:sldMk cId="3622718356" sldId="866"/>
            <ac:spMk id="10" creationId="{2F9648C6-560D-A741-0040-51D7615D10A1}"/>
          </ac:spMkLst>
        </pc:spChg>
        <pc:spChg chg="del">
          <ac:chgData name="Olivo, Florencia [VCH]" userId="0905b312-6c18-41ba-a1a0-4597c0461c53" providerId="ADAL" clId="{42FFAC7B-5AC9-4DAB-9AD7-4C4192C170AD}" dt="2024-10-22T23:50:13.163" v="1273" actId="478"/>
          <ac:spMkLst>
            <pc:docMk/>
            <pc:sldMk cId="3622718356" sldId="866"/>
            <ac:spMk id="15" creationId="{94780B2E-A5DC-A790-8418-C3B71B488A9E}"/>
          </ac:spMkLst>
        </pc:spChg>
      </pc:sldChg>
      <pc:sldChg chg="addSp delSp modSp add del mod">
        <pc:chgData name="Olivo, Florencia [VCH]" userId="0905b312-6c18-41ba-a1a0-4597c0461c53" providerId="ADAL" clId="{42FFAC7B-5AC9-4DAB-9AD7-4C4192C170AD}" dt="2024-10-22T23:52:49.398" v="1292" actId="2696"/>
        <pc:sldMkLst>
          <pc:docMk/>
          <pc:sldMk cId="3067644538" sldId="867"/>
        </pc:sldMkLst>
        <pc:spChg chg="del">
          <ac:chgData name="Olivo, Florencia [VCH]" userId="0905b312-6c18-41ba-a1a0-4597c0461c53" providerId="ADAL" clId="{42FFAC7B-5AC9-4DAB-9AD7-4C4192C170AD}" dt="2024-10-22T23:52:04.515" v="1285" actId="478"/>
          <ac:spMkLst>
            <pc:docMk/>
            <pc:sldMk cId="3067644538" sldId="867"/>
            <ac:spMk id="2" creationId="{FAC54EB9-F2A2-2333-3470-65BDDEEB0B52}"/>
          </ac:spMkLst>
        </pc:spChg>
        <pc:spChg chg="del">
          <ac:chgData name="Olivo, Florencia [VCH]" userId="0905b312-6c18-41ba-a1a0-4597c0461c53" providerId="ADAL" clId="{42FFAC7B-5AC9-4DAB-9AD7-4C4192C170AD}" dt="2024-10-22T23:52:08.227" v="1287" actId="478"/>
          <ac:spMkLst>
            <pc:docMk/>
            <pc:sldMk cId="3067644538" sldId="867"/>
            <ac:spMk id="7" creationId="{C4D56DB2-7A0F-12F2-C9F7-B94B259B25A2}"/>
          </ac:spMkLst>
        </pc:spChg>
        <pc:spChg chg="add del mod">
          <ac:chgData name="Olivo, Florencia [VCH]" userId="0905b312-6c18-41ba-a1a0-4597c0461c53" providerId="ADAL" clId="{42FFAC7B-5AC9-4DAB-9AD7-4C4192C170AD}" dt="2024-10-22T23:52:06.360" v="1286" actId="478"/>
          <ac:spMkLst>
            <pc:docMk/>
            <pc:sldMk cId="3067644538" sldId="867"/>
            <ac:spMk id="9" creationId="{2D82B291-DAEC-23FB-1DEE-74B4D550F693}"/>
          </ac:spMkLst>
        </pc:spChg>
        <pc:spChg chg="del">
          <ac:chgData name="Olivo, Florencia [VCH]" userId="0905b312-6c18-41ba-a1a0-4597c0461c53" providerId="ADAL" clId="{42FFAC7B-5AC9-4DAB-9AD7-4C4192C170AD}" dt="2024-10-22T23:52:13.176" v="1290" actId="478"/>
          <ac:spMkLst>
            <pc:docMk/>
            <pc:sldMk cId="3067644538" sldId="867"/>
            <ac:spMk id="10" creationId="{2F9648C6-560D-A741-0040-51D7615D10A1}"/>
          </ac:spMkLst>
        </pc:spChg>
        <pc:picChg chg="add del">
          <ac:chgData name="Olivo, Florencia [VCH]" userId="0905b312-6c18-41ba-a1a0-4597c0461c53" providerId="ADAL" clId="{42FFAC7B-5AC9-4DAB-9AD7-4C4192C170AD}" dt="2024-10-22T23:52:11.221" v="1289" actId="478"/>
          <ac:picMkLst>
            <pc:docMk/>
            <pc:sldMk cId="3067644538" sldId="867"/>
            <ac:picMk id="6" creationId="{A5AEA4BA-EE35-BDB4-FB25-F8E1C8C7C252}"/>
          </ac:picMkLst>
        </pc:picChg>
      </pc:sldChg>
      <pc:sldChg chg="addSp delSp modSp add mod delAnim modShow addCm delCm modCm modNotesTx">
        <pc:chgData name="Olivo, Florencia [VCH]" userId="0905b312-6c18-41ba-a1a0-4597c0461c53" providerId="ADAL" clId="{42FFAC7B-5AC9-4DAB-9AD7-4C4192C170AD}" dt="2024-11-05T17:35:34.888" v="19473" actId="20577"/>
        <pc:sldMkLst>
          <pc:docMk/>
          <pc:sldMk cId="1698341676" sldId="868"/>
        </pc:sldMkLst>
        <pc:spChg chg="del">
          <ac:chgData name="Olivo, Florencia [VCH]" userId="0905b312-6c18-41ba-a1a0-4597c0461c53" providerId="ADAL" clId="{42FFAC7B-5AC9-4DAB-9AD7-4C4192C170AD}" dt="2024-10-22T23:52:57.956" v="1293" actId="478"/>
          <ac:spMkLst>
            <pc:docMk/>
            <pc:sldMk cId="1698341676" sldId="868"/>
            <ac:spMk id="2" creationId="{FAC54EB9-F2A2-2333-3470-65BDDEEB0B52}"/>
          </ac:spMkLst>
        </pc:spChg>
        <pc:spChg chg="del">
          <ac:chgData name="Olivo, Florencia [VCH]" userId="0905b312-6c18-41ba-a1a0-4597c0461c53" providerId="ADAL" clId="{42FFAC7B-5AC9-4DAB-9AD7-4C4192C170AD}" dt="2024-10-22T23:53:11.145" v="1300" actId="478"/>
          <ac:spMkLst>
            <pc:docMk/>
            <pc:sldMk cId="1698341676" sldId="868"/>
            <ac:spMk id="10" creationId="{2F9648C6-560D-A741-0040-51D7615D10A1}"/>
          </ac:spMkLst>
        </pc:spChg>
        <pc:spChg chg="add del mod">
          <ac:chgData name="Olivo, Florencia [VCH]" userId="0905b312-6c18-41ba-a1a0-4597c0461c53" providerId="ADAL" clId="{42FFAC7B-5AC9-4DAB-9AD7-4C4192C170AD}" dt="2024-10-22T23:53:00.259" v="1294" actId="478"/>
          <ac:spMkLst>
            <pc:docMk/>
            <pc:sldMk cId="1698341676" sldId="868"/>
            <ac:spMk id="11" creationId="{D6BD4EBF-17ED-DA13-F5F7-47BA4C4C6061}"/>
          </ac:spMkLst>
        </pc:spChg>
        <pc:spChg chg="del">
          <ac:chgData name="Olivo, Florencia [VCH]" userId="0905b312-6c18-41ba-a1a0-4597c0461c53" providerId="ADAL" clId="{42FFAC7B-5AC9-4DAB-9AD7-4C4192C170AD}" dt="2024-10-22T23:53:14.561" v="1301" actId="478"/>
          <ac:spMkLst>
            <pc:docMk/>
            <pc:sldMk cId="1698341676" sldId="868"/>
            <ac:spMk id="12" creationId="{2885AC23-C95A-BA5F-A10C-4EEB5473501A}"/>
          </ac:spMkLst>
        </pc:spChg>
        <pc:spChg chg="del">
          <ac:chgData name="Olivo, Florencia [VCH]" userId="0905b312-6c18-41ba-a1a0-4597c0461c53" providerId="ADAL" clId="{42FFAC7B-5AC9-4DAB-9AD7-4C4192C170AD}" dt="2024-10-22T23:53:02.036" v="1295" actId="478"/>
          <ac:spMkLst>
            <pc:docMk/>
            <pc:sldMk cId="1698341676" sldId="868"/>
            <ac:spMk id="15" creationId="{94780B2E-A5DC-A790-8418-C3B71B488A9E}"/>
          </ac:spMkLst>
        </pc:spChg>
        <pc:spChg chg="del">
          <ac:chgData name="Olivo, Florencia [VCH]" userId="0905b312-6c18-41ba-a1a0-4597c0461c53" providerId="ADAL" clId="{42FFAC7B-5AC9-4DAB-9AD7-4C4192C170AD}" dt="2024-10-22T23:53:07.650" v="1298" actId="478"/>
          <ac:spMkLst>
            <pc:docMk/>
            <pc:sldMk cId="1698341676" sldId="868"/>
            <ac:spMk id="16" creationId="{09453FD0-8FCA-2929-3414-CDD50577D233}"/>
          </ac:spMkLst>
        </pc:spChg>
        <pc:picChg chg="add del">
          <ac:chgData name="Olivo, Florencia [VCH]" userId="0905b312-6c18-41ba-a1a0-4597c0461c53" providerId="ADAL" clId="{42FFAC7B-5AC9-4DAB-9AD7-4C4192C170AD}" dt="2024-10-22T23:53:04.911" v="1297" actId="478"/>
          <ac:picMkLst>
            <pc:docMk/>
            <pc:sldMk cId="1698341676" sldId="868"/>
            <ac:picMk id="6" creationId="{A5AEA4BA-EE35-BDB4-FB25-F8E1C8C7C252}"/>
          </ac:picMkLst>
        </pc:picChg>
        <pc:picChg chg="del">
          <ac:chgData name="Olivo, Florencia [VCH]" userId="0905b312-6c18-41ba-a1a0-4597c0461c53" providerId="ADAL" clId="{42FFAC7B-5AC9-4DAB-9AD7-4C4192C170AD}" dt="2024-10-22T23:53:09.292" v="1299" actId="478"/>
          <ac:picMkLst>
            <pc:docMk/>
            <pc:sldMk cId="1698341676" sldId="868"/>
            <ac:picMk id="7" creationId="{026E6BFF-5C18-3ADA-3624-0ECA73808447}"/>
          </ac:picMkLst>
        </pc:picChg>
        <pc:picChg chg="mod">
          <ac:chgData name="Olivo, Florencia [VCH]" userId="0905b312-6c18-41ba-a1a0-4597c0461c53" providerId="ADAL" clId="{42FFAC7B-5AC9-4DAB-9AD7-4C4192C170AD}" dt="2024-10-22T23:53:33.384" v="1304" actId="14100"/>
          <ac:picMkLst>
            <pc:docMk/>
            <pc:sldMk cId="1698341676" sldId="868"/>
            <ac:picMk id="8" creationId="{5D370117-D23E-B366-8094-C4F859C6BC73}"/>
          </ac:picMkLst>
        </pc:picChg>
      </pc:sldChg>
      <pc:sldChg chg="new del">
        <pc:chgData name="Olivo, Florencia [VCH]" userId="0905b312-6c18-41ba-a1a0-4597c0461c53" providerId="ADAL" clId="{42FFAC7B-5AC9-4DAB-9AD7-4C4192C170AD}" dt="2024-10-23T19:48:31.699" v="7076" actId="680"/>
        <pc:sldMkLst>
          <pc:docMk/>
          <pc:sldMk cId="1860226443" sldId="869"/>
        </pc:sldMkLst>
      </pc:sldChg>
      <pc:sldChg chg="modSp add del mod ord modNotesTx">
        <pc:chgData name="Olivo, Florencia [VCH]" userId="0905b312-6c18-41ba-a1a0-4597c0461c53" providerId="ADAL" clId="{42FFAC7B-5AC9-4DAB-9AD7-4C4192C170AD}" dt="2024-11-05T19:02:54.970" v="19619" actId="2"/>
        <pc:sldMkLst>
          <pc:docMk/>
          <pc:sldMk cId="3691370613" sldId="869"/>
        </pc:sldMkLst>
        <pc:spChg chg="mod">
          <ac:chgData name="Olivo, Florencia [VCH]" userId="0905b312-6c18-41ba-a1a0-4597c0461c53" providerId="ADAL" clId="{42FFAC7B-5AC9-4DAB-9AD7-4C4192C170AD}" dt="2024-11-05T19:02:54.970" v="19619" actId="2"/>
          <ac:spMkLst>
            <pc:docMk/>
            <pc:sldMk cId="3691370613" sldId="869"/>
            <ac:spMk id="10" creationId="{00000000-0000-0000-0000-000000000000}"/>
          </ac:spMkLst>
        </pc:spChg>
      </pc:sldChg>
      <pc:sldChg chg="addSp delSp modSp add mod ord modNotesTx">
        <pc:chgData name="Olivo, Florencia [VCH]" userId="0905b312-6c18-41ba-a1a0-4597c0461c53" providerId="ADAL" clId="{42FFAC7B-5AC9-4DAB-9AD7-4C4192C170AD}" dt="2024-11-05T18:33:53.300" v="19584" actId="113"/>
        <pc:sldMkLst>
          <pc:docMk/>
          <pc:sldMk cId="2928866343" sldId="870"/>
        </pc:sldMkLst>
        <pc:spChg chg="add del mod">
          <ac:chgData name="Olivo, Florencia [VCH]" userId="0905b312-6c18-41ba-a1a0-4597c0461c53" providerId="ADAL" clId="{42FFAC7B-5AC9-4DAB-9AD7-4C4192C170AD}" dt="2024-11-05T18:33:37.900" v="19578" actId="478"/>
          <ac:spMkLst>
            <pc:docMk/>
            <pc:sldMk cId="2928866343" sldId="870"/>
            <ac:spMk id="3" creationId="{701DA5E0-4469-C4EA-E6E0-85D08B19BF45}"/>
          </ac:spMkLst>
        </pc:spChg>
        <pc:spChg chg="del mod">
          <ac:chgData name="Olivo, Florencia [VCH]" userId="0905b312-6c18-41ba-a1a0-4597c0461c53" providerId="ADAL" clId="{42FFAC7B-5AC9-4DAB-9AD7-4C4192C170AD}" dt="2024-11-05T18:33:34.977" v="19577" actId="478"/>
          <ac:spMkLst>
            <pc:docMk/>
            <pc:sldMk cId="2928866343" sldId="870"/>
            <ac:spMk id="6" creationId="{48CCE1FD-5D2B-FAFA-0072-DE58BDCF55F7}"/>
          </ac:spMkLst>
        </pc:spChg>
        <pc:spChg chg="mod">
          <ac:chgData name="Olivo, Florencia [VCH]" userId="0905b312-6c18-41ba-a1a0-4597c0461c53" providerId="ADAL" clId="{42FFAC7B-5AC9-4DAB-9AD7-4C4192C170AD}" dt="2024-11-05T18:33:53.300" v="19584" actId="113"/>
          <ac:spMkLst>
            <pc:docMk/>
            <pc:sldMk cId="2928866343" sldId="870"/>
            <ac:spMk id="10" creationId="{ED613005-D89A-BD49-FAFE-259B57B9EC32}"/>
          </ac:spMkLst>
        </pc:spChg>
        <pc:picChg chg="del">
          <ac:chgData name="Olivo, Florencia [VCH]" userId="0905b312-6c18-41ba-a1a0-4597c0461c53" providerId="ADAL" clId="{42FFAC7B-5AC9-4DAB-9AD7-4C4192C170AD}" dt="2024-11-05T18:29:59.151" v="19532" actId="478"/>
          <ac:picMkLst>
            <pc:docMk/>
            <pc:sldMk cId="2928866343" sldId="870"/>
            <ac:picMk id="15" creationId="{B37F1DD8-997E-4926-2BEE-FB3D3F675868}"/>
          </ac:picMkLst>
        </pc:picChg>
      </pc:sldChg>
      <pc:sldChg chg="addSp delSp modSp add del mod modAnim modNotesTx">
        <pc:chgData name="Olivo, Florencia [VCH]" userId="0905b312-6c18-41ba-a1a0-4597c0461c53" providerId="ADAL" clId="{42FFAC7B-5AC9-4DAB-9AD7-4C4192C170AD}" dt="2024-11-01T23:50:13.477" v="17703" actId="2696"/>
        <pc:sldMkLst>
          <pc:docMk/>
          <pc:sldMk cId="3237751289" sldId="870"/>
        </pc:sldMkLst>
        <pc:spChg chg="mod">
          <ac:chgData name="Olivo, Florencia [VCH]" userId="0905b312-6c18-41ba-a1a0-4597c0461c53" providerId="ADAL" clId="{42FFAC7B-5AC9-4DAB-9AD7-4C4192C170AD}" dt="2024-11-01T22:56:54.531" v="17022" actId="14100"/>
          <ac:spMkLst>
            <pc:docMk/>
            <pc:sldMk cId="3237751289" sldId="870"/>
            <ac:spMk id="5" creationId="{30AB1C58-64F2-D934-EC48-28FF5AE75148}"/>
          </ac:spMkLst>
        </pc:spChg>
        <pc:spChg chg="mod">
          <ac:chgData name="Olivo, Florencia [VCH]" userId="0905b312-6c18-41ba-a1a0-4597c0461c53" providerId="ADAL" clId="{42FFAC7B-5AC9-4DAB-9AD7-4C4192C170AD}" dt="2024-11-01T22:47:22.253" v="16965" actId="20577"/>
          <ac:spMkLst>
            <pc:docMk/>
            <pc:sldMk cId="3237751289" sldId="870"/>
            <ac:spMk id="6" creationId="{D9AB0143-4464-8391-A3F4-478E685FADFF}"/>
          </ac:spMkLst>
        </pc:spChg>
        <pc:spChg chg="add del mod">
          <ac:chgData name="Olivo, Florencia [VCH]" userId="0905b312-6c18-41ba-a1a0-4597c0461c53" providerId="ADAL" clId="{42FFAC7B-5AC9-4DAB-9AD7-4C4192C170AD}" dt="2024-11-01T23:09:12.192" v="17573" actId="478"/>
          <ac:spMkLst>
            <pc:docMk/>
            <pc:sldMk cId="3237751289" sldId="870"/>
            <ac:spMk id="11" creationId="{59A3AD5A-7AE6-1BEB-E9C8-7B35AA1197CA}"/>
          </ac:spMkLst>
        </pc:spChg>
        <pc:spChg chg="add del mod">
          <ac:chgData name="Olivo, Florencia [VCH]" userId="0905b312-6c18-41ba-a1a0-4597c0461c53" providerId="ADAL" clId="{42FFAC7B-5AC9-4DAB-9AD7-4C4192C170AD}" dt="2024-11-01T23:09:15.398" v="17575" actId="478"/>
          <ac:spMkLst>
            <pc:docMk/>
            <pc:sldMk cId="3237751289" sldId="870"/>
            <ac:spMk id="12" creationId="{6A09034A-55C1-E7BD-D4DF-80FD387C2A58}"/>
          </ac:spMkLst>
        </pc:spChg>
        <pc:graphicFrameChg chg="add mod modGraphic">
          <ac:chgData name="Olivo, Florencia [VCH]" userId="0905b312-6c18-41ba-a1a0-4597c0461c53" providerId="ADAL" clId="{42FFAC7B-5AC9-4DAB-9AD7-4C4192C170AD}" dt="2024-11-01T23:49:30.844" v="17700"/>
          <ac:graphicFrameMkLst>
            <pc:docMk/>
            <pc:sldMk cId="3237751289" sldId="870"/>
            <ac:graphicFrameMk id="10" creationId="{69A99BDA-8389-6078-EBD5-56140AB1F188}"/>
          </ac:graphicFrameMkLst>
        </pc:graphicFrameChg>
        <pc:graphicFrameChg chg="add del mod modGraphic">
          <ac:chgData name="Olivo, Florencia [VCH]" userId="0905b312-6c18-41ba-a1a0-4597c0461c53" providerId="ADAL" clId="{42FFAC7B-5AC9-4DAB-9AD7-4C4192C170AD}" dt="2024-11-01T23:03:40.922" v="17533" actId="1032"/>
          <ac:graphicFrameMkLst>
            <pc:docMk/>
            <pc:sldMk cId="3237751289" sldId="870"/>
            <ac:graphicFrameMk id="13" creationId="{1857D068-76D7-736C-291F-47B2569D768E}"/>
          </ac:graphicFrameMkLst>
        </pc:graphicFrameChg>
        <pc:picChg chg="add del mod">
          <ac:chgData name="Olivo, Florencia [VCH]" userId="0905b312-6c18-41ba-a1a0-4597c0461c53" providerId="ADAL" clId="{42FFAC7B-5AC9-4DAB-9AD7-4C4192C170AD}" dt="2024-11-01T22:55:21.872" v="17014" actId="21"/>
          <ac:picMkLst>
            <pc:docMk/>
            <pc:sldMk cId="3237751289" sldId="870"/>
            <ac:picMk id="3" creationId="{6FCB4327-0587-6233-C871-39BD61149131}"/>
          </ac:picMkLst>
        </pc:picChg>
        <pc:picChg chg="add del">
          <ac:chgData name="Olivo, Florencia [VCH]" userId="0905b312-6c18-41ba-a1a0-4597c0461c53" providerId="ADAL" clId="{42FFAC7B-5AC9-4DAB-9AD7-4C4192C170AD}" dt="2024-11-01T22:54:00.727" v="17007" actId="478"/>
          <ac:picMkLst>
            <pc:docMk/>
            <pc:sldMk cId="3237751289" sldId="870"/>
            <ac:picMk id="7" creationId="{BCD1AB70-6183-22DB-D2C9-83A8C72C0824}"/>
          </ac:picMkLst>
        </pc:picChg>
        <pc:picChg chg="add del mod">
          <ac:chgData name="Olivo, Florencia [VCH]" userId="0905b312-6c18-41ba-a1a0-4597c0461c53" providerId="ADAL" clId="{42FFAC7B-5AC9-4DAB-9AD7-4C4192C170AD}" dt="2024-11-01T22:54:03.293" v="17008" actId="21"/>
          <ac:picMkLst>
            <pc:docMk/>
            <pc:sldMk cId="3237751289" sldId="870"/>
            <ac:picMk id="9" creationId="{607C2034-B7B6-9BCE-1167-44C90A55EA36}"/>
          </ac:picMkLst>
        </pc:picChg>
        <pc:picChg chg="del">
          <ac:chgData name="Olivo, Florencia [VCH]" userId="0905b312-6c18-41ba-a1a0-4597c0461c53" providerId="ADAL" clId="{42FFAC7B-5AC9-4DAB-9AD7-4C4192C170AD}" dt="2024-11-01T22:47:23.176" v="16966" actId="478"/>
          <ac:picMkLst>
            <pc:docMk/>
            <pc:sldMk cId="3237751289" sldId="870"/>
            <ac:picMk id="1026" creationId="{D9C6393D-9A5D-4B17-1CD6-FEE6F24EFED2}"/>
          </ac:picMkLst>
        </pc:picChg>
        <pc:picChg chg="del">
          <ac:chgData name="Olivo, Florencia [VCH]" userId="0905b312-6c18-41ba-a1a0-4597c0461c53" providerId="ADAL" clId="{42FFAC7B-5AC9-4DAB-9AD7-4C4192C170AD}" dt="2024-11-01T22:47:23.871" v="16967" actId="478"/>
          <ac:picMkLst>
            <pc:docMk/>
            <pc:sldMk cId="3237751289" sldId="870"/>
            <ac:picMk id="1028" creationId="{9C9345AC-5239-4A43-E6C2-3473F45A5939}"/>
          </ac:picMkLst>
        </pc:picChg>
      </pc:sldChg>
      <pc:sldChg chg="add del modNotesTx">
        <pc:chgData name="Olivo, Florencia [VCH]" userId="0905b312-6c18-41ba-a1a0-4597c0461c53" providerId="ADAL" clId="{42FFAC7B-5AC9-4DAB-9AD7-4C4192C170AD}" dt="2024-10-24T16:50:29.467" v="12695" actId="2696"/>
        <pc:sldMkLst>
          <pc:docMk/>
          <pc:sldMk cId="3922544111" sldId="870"/>
        </pc:sldMkLst>
      </pc:sldChg>
      <pc:sldChg chg="addSp delSp modSp add mod modNotesTx">
        <pc:chgData name="Olivo, Florencia [VCH]" userId="0905b312-6c18-41ba-a1a0-4597c0461c53" providerId="ADAL" clId="{42FFAC7B-5AC9-4DAB-9AD7-4C4192C170AD}" dt="2024-11-05T18:39:17.064" v="19606" actId="1032"/>
        <pc:sldMkLst>
          <pc:docMk/>
          <pc:sldMk cId="1615713501" sldId="871"/>
        </pc:sldMkLst>
        <pc:spChg chg="del">
          <ac:chgData name="Olivo, Florencia [VCH]" userId="0905b312-6c18-41ba-a1a0-4597c0461c53" providerId="ADAL" clId="{42FFAC7B-5AC9-4DAB-9AD7-4C4192C170AD}" dt="2024-11-05T18:36:40.579" v="19586" actId="478"/>
          <ac:spMkLst>
            <pc:docMk/>
            <pc:sldMk cId="1615713501" sldId="871"/>
            <ac:spMk id="2" creationId="{FAC54EB9-F2A2-2333-3470-65BDDEEB0B52}"/>
          </ac:spMkLst>
        </pc:spChg>
        <pc:spChg chg="del">
          <ac:chgData name="Olivo, Florencia [VCH]" userId="0905b312-6c18-41ba-a1a0-4597c0461c53" providerId="ADAL" clId="{42FFAC7B-5AC9-4DAB-9AD7-4C4192C170AD}" dt="2024-11-05T18:36:43.379" v="19587" actId="478"/>
          <ac:spMkLst>
            <pc:docMk/>
            <pc:sldMk cId="1615713501" sldId="871"/>
            <ac:spMk id="7" creationId="{C4D56DB2-7A0F-12F2-C9F7-B94B259B25A2}"/>
          </ac:spMkLst>
        </pc:spChg>
        <pc:spChg chg="add del mod">
          <ac:chgData name="Olivo, Florencia [VCH]" userId="0905b312-6c18-41ba-a1a0-4597c0461c53" providerId="ADAL" clId="{42FFAC7B-5AC9-4DAB-9AD7-4C4192C170AD}" dt="2024-11-05T18:37:05.663" v="19590" actId="478"/>
          <ac:spMkLst>
            <pc:docMk/>
            <pc:sldMk cId="1615713501" sldId="871"/>
            <ac:spMk id="9" creationId="{51183F0D-0BC4-BF44-9F26-59CFAC669BF1}"/>
          </ac:spMkLst>
        </pc:spChg>
        <pc:spChg chg="del">
          <ac:chgData name="Olivo, Florencia [VCH]" userId="0905b312-6c18-41ba-a1a0-4597c0461c53" providerId="ADAL" clId="{42FFAC7B-5AC9-4DAB-9AD7-4C4192C170AD}" dt="2024-11-05T18:36:45.438" v="19588" actId="478"/>
          <ac:spMkLst>
            <pc:docMk/>
            <pc:sldMk cId="1615713501" sldId="871"/>
            <ac:spMk id="10" creationId="{2F9648C6-560D-A741-0040-51D7615D10A1}"/>
          </ac:spMkLst>
        </pc:spChg>
        <pc:spChg chg="add mod">
          <ac:chgData name="Olivo, Florencia [VCH]" userId="0905b312-6c18-41ba-a1a0-4597c0461c53" providerId="ADAL" clId="{42FFAC7B-5AC9-4DAB-9AD7-4C4192C170AD}" dt="2024-11-05T18:37:39.711" v="19595" actId="1076"/>
          <ac:spMkLst>
            <pc:docMk/>
            <pc:sldMk cId="1615713501" sldId="871"/>
            <ac:spMk id="12" creationId="{AF9E3C2D-B912-27EC-C051-43C50D32DC3D}"/>
          </ac:spMkLst>
        </pc:spChg>
        <pc:graphicFrameChg chg="add del mod modGraphic">
          <ac:chgData name="Olivo, Florencia [VCH]" userId="0905b312-6c18-41ba-a1a0-4597c0461c53" providerId="ADAL" clId="{42FFAC7B-5AC9-4DAB-9AD7-4C4192C170AD}" dt="2024-11-05T18:39:17.064" v="19606" actId="1032"/>
          <ac:graphicFrameMkLst>
            <pc:docMk/>
            <pc:sldMk cId="1615713501" sldId="871"/>
            <ac:graphicFrameMk id="13" creationId="{10260E87-7EA6-2205-6032-72A3659B4BC9}"/>
          </ac:graphicFrameMkLst>
        </pc:graphicFrameChg>
      </pc:sldChg>
      <pc:sldChg chg="modSp new del mod modNotesTx">
        <pc:chgData name="Olivo, Florencia [VCH]" userId="0905b312-6c18-41ba-a1a0-4597c0461c53" providerId="ADAL" clId="{42FFAC7B-5AC9-4DAB-9AD7-4C4192C170AD}" dt="2024-10-31T21:36:32.518" v="16819" actId="2696"/>
        <pc:sldMkLst>
          <pc:docMk/>
          <pc:sldMk cId="4141813453" sldId="871"/>
        </pc:sldMkLst>
        <pc:spChg chg="mod">
          <ac:chgData name="Olivo, Florencia [VCH]" userId="0905b312-6c18-41ba-a1a0-4597c0461c53" providerId="ADAL" clId="{42FFAC7B-5AC9-4DAB-9AD7-4C4192C170AD}" dt="2024-10-24T16:41:47.995" v="12617" actId="20577"/>
          <ac:spMkLst>
            <pc:docMk/>
            <pc:sldMk cId="4141813453" sldId="871"/>
            <ac:spMk id="2" creationId="{4D24B08E-B919-6C56-88A0-4B97A0FB8D92}"/>
          </ac:spMkLst>
        </pc:spChg>
      </pc:sldChg>
      <pc:sldChg chg="del modNotesTx">
        <pc:chgData name="Olivo, Florencia [VCH]" userId="0905b312-6c18-41ba-a1a0-4597c0461c53" providerId="ADAL" clId="{42FFAC7B-5AC9-4DAB-9AD7-4C4192C170AD}" dt="2024-11-01T21:17:15.527" v="16826" actId="2696"/>
        <pc:sldMkLst>
          <pc:docMk/>
          <pc:sldMk cId="862875497" sldId="872"/>
        </pc:sldMkLst>
      </pc:sldChg>
      <pc:sldChg chg="add del">
        <pc:chgData name="Olivo, Florencia [VCH]" userId="0905b312-6c18-41ba-a1a0-4597c0461c53" providerId="ADAL" clId="{42FFAC7B-5AC9-4DAB-9AD7-4C4192C170AD}" dt="2024-10-24T16:50:48.159" v="12699"/>
        <pc:sldMkLst>
          <pc:docMk/>
          <pc:sldMk cId="2072216508" sldId="872"/>
        </pc:sldMkLst>
      </pc:sldChg>
      <pc:sldChg chg="add">
        <pc:chgData name="Olivo, Florencia [VCH]" userId="0905b312-6c18-41ba-a1a0-4597c0461c53" providerId="ADAL" clId="{42FFAC7B-5AC9-4DAB-9AD7-4C4192C170AD}" dt="2024-11-20T19:35:29.225" v="19630"/>
        <pc:sldMkLst>
          <pc:docMk/>
          <pc:sldMk cId="3594588604" sldId="872"/>
        </pc:sldMkLst>
      </pc:sldChg>
      <pc:sldMasterChg chg="delSldLayout">
        <pc:chgData name="Olivo, Florencia [VCH]" userId="0905b312-6c18-41ba-a1a0-4597c0461c53" providerId="ADAL" clId="{42FFAC7B-5AC9-4DAB-9AD7-4C4192C170AD}" dt="2024-11-05T17:24:44.606" v="19422" actId="2696"/>
        <pc:sldMasterMkLst>
          <pc:docMk/>
          <pc:sldMasterMk cId="527050795" sldId="2147483676"/>
        </pc:sldMasterMkLst>
        <pc:sldLayoutChg chg="del">
          <pc:chgData name="Olivo, Florencia [VCH]" userId="0905b312-6c18-41ba-a1a0-4597c0461c53" providerId="ADAL" clId="{42FFAC7B-5AC9-4DAB-9AD7-4C4192C170AD}" dt="2024-11-05T17:24:44.606" v="19422" actId="2696"/>
          <pc:sldLayoutMkLst>
            <pc:docMk/>
            <pc:sldMasterMk cId="527050795" sldId="2147483676"/>
            <pc:sldLayoutMk cId="4141550944" sldId="2147483707"/>
          </pc:sldLayoutMkLst>
        </pc:sldLayoutChg>
      </pc:sldMasterChg>
      <pc:sldMasterChg chg="del delSldLayout">
        <pc:chgData name="Olivo, Florencia [VCH]" userId="0905b312-6c18-41ba-a1a0-4597c0461c53" providerId="ADAL" clId="{42FFAC7B-5AC9-4DAB-9AD7-4C4192C170AD}" dt="2024-10-31T21:36:38.998" v="16820" actId="2696"/>
        <pc:sldMasterMkLst>
          <pc:docMk/>
          <pc:sldMasterMk cId="1498348707" sldId="2147483708"/>
        </pc:sldMasterMkLst>
        <pc:sldLayoutChg chg="del">
          <pc:chgData name="Olivo, Florencia [VCH]" userId="0905b312-6c18-41ba-a1a0-4597c0461c53" providerId="ADAL" clId="{42FFAC7B-5AC9-4DAB-9AD7-4C4192C170AD}" dt="2024-10-31T21:36:38.998" v="16820" actId="2696"/>
          <pc:sldLayoutMkLst>
            <pc:docMk/>
            <pc:sldMasterMk cId="1498348707" sldId="2147483708"/>
            <pc:sldLayoutMk cId="20057046" sldId="2147483709"/>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662292453" sldId="2147483710"/>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3035242577" sldId="2147483711"/>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4219367301" sldId="2147483712"/>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1243863526" sldId="2147483713"/>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2595312780" sldId="2147483714"/>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2761006830" sldId="2147483715"/>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3100725777" sldId="2147483716"/>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1610924702" sldId="2147483717"/>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889790068" sldId="2147483718"/>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3460734056" sldId="2147483719"/>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1522557904" sldId="2147483720"/>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723760726" sldId="2147483721"/>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1400930196" sldId="2147483722"/>
          </pc:sldLayoutMkLst>
        </pc:sldLayoutChg>
        <pc:sldLayoutChg chg="del">
          <pc:chgData name="Olivo, Florencia [VCH]" userId="0905b312-6c18-41ba-a1a0-4597c0461c53" providerId="ADAL" clId="{42FFAC7B-5AC9-4DAB-9AD7-4C4192C170AD}" dt="2024-10-31T21:36:38.998" v="16820" actId="2696"/>
          <pc:sldLayoutMkLst>
            <pc:docMk/>
            <pc:sldMasterMk cId="1498348707" sldId="2147483708"/>
            <pc:sldLayoutMk cId="1996594856" sldId="2147483723"/>
          </pc:sldLayoutMkLst>
        </pc:sldLayoutChg>
      </pc:sldMasterChg>
    </pc:docChg>
  </pc:docChgLst>
  <pc:docChgLst>
    <pc:chgData name="Olivo, Florencia [VCH]" userId="S::florencia.olivo@vrhb.org::0905b312-6c18-41ba-a1a0-4597c0461c53" providerId="AD" clId="Web-{D263A2B4-7F36-511F-DC94-E1D8F8D1D0E3}"/>
    <pc:docChg chg="modSld">
      <pc:chgData name="Olivo, Florencia [VCH]" userId="S::florencia.olivo@vrhb.org::0905b312-6c18-41ba-a1a0-4597c0461c53" providerId="AD" clId="Web-{D263A2B4-7F36-511F-DC94-E1D8F8D1D0E3}" dt="2024-12-05T04:51:20.908" v="0" actId="1076"/>
      <pc:docMkLst>
        <pc:docMk/>
      </pc:docMkLst>
      <pc:sldChg chg="modSp">
        <pc:chgData name="Olivo, Florencia [VCH]" userId="S::florencia.olivo@vrhb.org::0905b312-6c18-41ba-a1a0-4597c0461c53" providerId="AD" clId="Web-{D263A2B4-7F36-511F-DC94-E1D8F8D1D0E3}" dt="2024-12-05T04:51:20.908" v="0" actId="1076"/>
        <pc:sldMkLst>
          <pc:docMk/>
          <pc:sldMk cId="3258868740" sldId="832"/>
        </pc:sldMkLst>
        <pc:spChg chg="mod">
          <ac:chgData name="Olivo, Florencia [VCH]" userId="S::florencia.olivo@vrhb.org::0905b312-6c18-41ba-a1a0-4597c0461c53" providerId="AD" clId="Web-{D263A2B4-7F36-511F-DC94-E1D8F8D1D0E3}" dt="2024-12-05T04:51:20.908" v="0" actId="1076"/>
          <ac:spMkLst>
            <pc:docMk/>
            <pc:sldMk cId="3258868740" sldId="832"/>
            <ac:spMk id="3" creationId="{CCEE2D5A-4A92-05F9-B1DD-E4AF56162350}"/>
          </ac:spMkLst>
        </pc:spChg>
      </pc:sldChg>
    </pc:docChg>
  </pc:docChgLst>
  <pc:docChgLst>
    <pc:chgData name="Olivo, Florencia [VCH]" userId="S::florencia.olivo@vrhb.org::0905b312-6c18-41ba-a1a0-4597c0461c53" providerId="AD" clId="Web-{06DBD204-3A2B-0058-46EB-7B1B48F182E6}"/>
    <pc:docChg chg="modSld">
      <pc:chgData name="Olivo, Florencia [VCH]" userId="S::florencia.olivo@vrhb.org::0905b312-6c18-41ba-a1a0-4597c0461c53" providerId="AD" clId="Web-{06DBD204-3A2B-0058-46EB-7B1B48F182E6}" dt="2024-10-18T22:01:26.499" v="0"/>
      <pc:docMkLst>
        <pc:docMk/>
      </pc:docMkLst>
      <pc:sldChg chg="addSp">
        <pc:chgData name="Olivo, Florencia [VCH]" userId="S::florencia.olivo@vrhb.org::0905b312-6c18-41ba-a1a0-4597c0461c53" providerId="AD" clId="Web-{06DBD204-3A2B-0058-46EB-7B1B48F182E6}" dt="2024-10-18T22:01:26.499" v="0"/>
        <pc:sldMkLst>
          <pc:docMk/>
          <pc:sldMk cId="678202824" sldId="281"/>
        </pc:sldMkLst>
        <pc:spChg chg="add">
          <ac:chgData name="Olivo, Florencia [VCH]" userId="S::florencia.olivo@vrhb.org::0905b312-6c18-41ba-a1a0-4597c0461c53" providerId="AD" clId="Web-{06DBD204-3A2B-0058-46EB-7B1B48F182E6}" dt="2024-10-18T22:01:26.499" v="0"/>
          <ac:spMkLst>
            <pc:docMk/>
            <pc:sldMk cId="678202824" sldId="281"/>
            <ac:spMk id="6" creationId="{C5BB92B5-8150-B28B-0A43-96E5972F6DE4}"/>
          </ac:spMkLst>
        </pc:spChg>
      </pc:sldChg>
    </pc:docChg>
  </pc:docChgLst>
  <pc:docChgLst>
    <pc:chgData name="Olivo, Florencia [VCH]" userId="S::florencia.olivo@vrhb.org::0905b312-6c18-41ba-a1a0-4597c0461c53" providerId="AD" clId="Web-{D970C3EA-0A90-6D09-58CC-707F0678A393}"/>
    <pc:docChg chg="addSld modSection">
      <pc:chgData name="Olivo, Florencia [VCH]" userId="S::florencia.olivo@vrhb.org::0905b312-6c18-41ba-a1a0-4597c0461c53" providerId="AD" clId="Web-{D970C3EA-0A90-6D09-58CC-707F0678A393}" dt="2024-12-03T00:11:17.267" v="0"/>
      <pc:docMkLst>
        <pc:docMk/>
      </pc:docMkLst>
      <pc:sldChg chg="add">
        <pc:chgData name="Olivo, Florencia [VCH]" userId="S::florencia.olivo@vrhb.org::0905b312-6c18-41ba-a1a0-4597c0461c53" providerId="AD" clId="Web-{D970C3EA-0A90-6D09-58CC-707F0678A393}" dt="2024-12-03T00:11:17.267" v="0"/>
        <pc:sldMkLst>
          <pc:docMk/>
          <pc:sldMk cId="0" sldId="268"/>
        </pc:sldMkLst>
      </pc:sldChg>
      <pc:sldMasterChg chg="addSldLayout">
        <pc:chgData name="Olivo, Florencia [VCH]" userId="S::florencia.olivo@vrhb.org::0905b312-6c18-41ba-a1a0-4597c0461c53" providerId="AD" clId="Web-{D970C3EA-0A90-6D09-58CC-707F0678A393}" dt="2024-12-03T00:11:17.267" v="0"/>
        <pc:sldMasterMkLst>
          <pc:docMk/>
          <pc:sldMasterMk cId="527050795" sldId="2147483676"/>
        </pc:sldMasterMkLst>
        <pc:sldLayoutChg chg="add replId">
          <pc:chgData name="Olivo, Florencia [VCH]" userId="S::florencia.olivo@vrhb.org::0905b312-6c18-41ba-a1a0-4597c0461c53" providerId="AD" clId="Web-{D970C3EA-0A90-6D09-58CC-707F0678A393}" dt="2024-12-03T00:11:17.267" v="0"/>
          <pc:sldLayoutMkLst>
            <pc:docMk/>
            <pc:sldMasterMk cId="527050795" sldId="2147483676"/>
            <pc:sldLayoutMk cId="3333975305" sldId="2147483707"/>
          </pc:sldLayoutMkLst>
        </pc:sldLayoutChg>
      </pc:sldMasterChg>
    </pc:docChg>
  </pc:docChgLst>
  <pc:docChgLst>
    <pc:chgData name="Bendickson, Lindsay [VCH]" userId="1602d719-49fe-497a-9f73-ce885320945f" providerId="ADAL" clId="{0FE1F39F-528B-4115-8AF9-88B8D2D0838C}"/>
    <pc:docChg chg="undo custSel addSld delSld modSld modSection">
      <pc:chgData name="Bendickson, Lindsay [VCH]" userId="1602d719-49fe-497a-9f73-ce885320945f" providerId="ADAL" clId="{0FE1F39F-528B-4115-8AF9-88B8D2D0838C}" dt="2024-10-24T19:07:12.011" v="373" actId="1076"/>
      <pc:docMkLst>
        <pc:docMk/>
      </pc:docMkLst>
      <pc:sldChg chg="add del">
        <pc:chgData name="Bendickson, Lindsay [VCH]" userId="1602d719-49fe-497a-9f73-ce885320945f" providerId="ADAL" clId="{0FE1F39F-528B-4115-8AF9-88B8D2D0838C}" dt="2024-10-23T23:20:54.681" v="369" actId="2696"/>
        <pc:sldMkLst>
          <pc:docMk/>
          <pc:sldMk cId="2146564579" sldId="289"/>
        </pc:sldMkLst>
      </pc:sldChg>
      <pc:sldChg chg="modSp mod">
        <pc:chgData name="Bendickson, Lindsay [VCH]" userId="1602d719-49fe-497a-9f73-ce885320945f" providerId="ADAL" clId="{0FE1F39F-528B-4115-8AF9-88B8D2D0838C}" dt="2024-10-23T22:30:01.423" v="366" actId="20577"/>
        <pc:sldMkLst>
          <pc:docMk/>
          <pc:sldMk cId="3227720639" sldId="450"/>
        </pc:sldMkLst>
        <pc:spChg chg="mod">
          <ac:chgData name="Bendickson, Lindsay [VCH]" userId="1602d719-49fe-497a-9f73-ce885320945f" providerId="ADAL" clId="{0FE1F39F-528B-4115-8AF9-88B8D2D0838C}" dt="2024-10-23T22:27:07.444" v="325" actId="1076"/>
          <ac:spMkLst>
            <pc:docMk/>
            <pc:sldMk cId="3227720639" sldId="450"/>
            <ac:spMk id="7" creationId="{23ECED98-657F-773D-ECD6-62590A1BF7BF}"/>
          </ac:spMkLst>
        </pc:spChg>
        <pc:spChg chg="mod">
          <ac:chgData name="Bendickson, Lindsay [VCH]" userId="1602d719-49fe-497a-9f73-ce885320945f" providerId="ADAL" clId="{0FE1F39F-528B-4115-8AF9-88B8D2D0838C}" dt="2024-10-23T22:30:01.423" v="366" actId="20577"/>
          <ac:spMkLst>
            <pc:docMk/>
            <pc:sldMk cId="3227720639" sldId="450"/>
            <ac:spMk id="8" creationId="{39CB2DCF-575D-687A-6016-1174987E6F60}"/>
          </ac:spMkLst>
        </pc:spChg>
        <pc:spChg chg="mod">
          <ac:chgData name="Bendickson, Lindsay [VCH]" userId="1602d719-49fe-497a-9f73-ce885320945f" providerId="ADAL" clId="{0FE1F39F-528B-4115-8AF9-88B8D2D0838C}" dt="2024-10-23T22:27:55.960" v="330" actId="114"/>
          <ac:spMkLst>
            <pc:docMk/>
            <pc:sldMk cId="3227720639" sldId="450"/>
            <ac:spMk id="9" creationId="{C152007F-638A-1674-3C3F-9811937510DA}"/>
          </ac:spMkLst>
        </pc:spChg>
      </pc:sldChg>
      <pc:sldChg chg="del">
        <pc:chgData name="Bendickson, Lindsay [VCH]" userId="1602d719-49fe-497a-9f73-ce885320945f" providerId="ADAL" clId="{0FE1F39F-528B-4115-8AF9-88B8D2D0838C}" dt="2024-10-23T23:20:29.293" v="368" actId="2696"/>
        <pc:sldMkLst>
          <pc:docMk/>
          <pc:sldMk cId="109375479" sldId="764"/>
        </pc:sldMkLst>
      </pc:sldChg>
      <pc:sldChg chg="addSp modSp mod modAnim">
        <pc:chgData name="Bendickson, Lindsay [VCH]" userId="1602d719-49fe-497a-9f73-ce885320945f" providerId="ADAL" clId="{0FE1F39F-528B-4115-8AF9-88B8D2D0838C}" dt="2024-10-24T19:07:12.011" v="373" actId="1076"/>
        <pc:sldMkLst>
          <pc:docMk/>
          <pc:sldMk cId="573305975" sldId="861"/>
        </pc:sldMkLst>
        <pc:spChg chg="add mod">
          <ac:chgData name="Bendickson, Lindsay [VCH]" userId="1602d719-49fe-497a-9f73-ce885320945f" providerId="ADAL" clId="{0FE1F39F-528B-4115-8AF9-88B8D2D0838C}" dt="2024-10-24T19:07:12.011" v="373" actId="1076"/>
          <ac:spMkLst>
            <pc:docMk/>
            <pc:sldMk cId="573305975" sldId="861"/>
            <ac:spMk id="2" creationId="{9C630E31-0C9F-D893-D8AB-0E21AD4F791E}"/>
          </ac:spMkLst>
        </pc:spChg>
        <pc:picChg chg="mod">
          <ac:chgData name="Bendickson, Lindsay [VCH]" userId="1602d719-49fe-497a-9f73-ce885320945f" providerId="ADAL" clId="{0FE1F39F-528B-4115-8AF9-88B8D2D0838C}" dt="2024-10-24T19:07:03.326" v="372" actId="1076"/>
          <ac:picMkLst>
            <pc:docMk/>
            <pc:sldMk cId="573305975" sldId="861"/>
            <ac:picMk id="20" creationId="{C5D60AED-68A5-6F1E-BA2A-61A62BC51854}"/>
          </ac:picMkLst>
        </pc:picChg>
      </pc:sldChg>
    </pc:docChg>
  </pc:docChgLst>
  <pc:docChgLst>
    <pc:chgData name="Bendickson, Lindsay [VCH]" userId="1602d719-49fe-497a-9f73-ce885320945f" providerId="ADAL" clId="{B0EC3FE4-FF6F-4C0F-99AF-1F33E805CCAF}"/>
    <pc:docChg chg="custSel modSld">
      <pc:chgData name="Bendickson, Lindsay [VCH]" userId="1602d719-49fe-497a-9f73-ce885320945f" providerId="ADAL" clId="{B0EC3FE4-FF6F-4C0F-99AF-1F33E805CCAF}" dt="2024-11-22T19:17:48.786" v="776" actId="20577"/>
      <pc:docMkLst>
        <pc:docMk/>
      </pc:docMkLst>
      <pc:sldChg chg="modNotesTx">
        <pc:chgData name="Bendickson, Lindsay [VCH]" userId="1602d719-49fe-497a-9f73-ce885320945f" providerId="ADAL" clId="{B0EC3FE4-FF6F-4C0F-99AF-1F33E805CCAF}" dt="2024-11-14T06:03:21.221" v="33" actId="20577"/>
        <pc:sldMkLst>
          <pc:docMk/>
          <pc:sldMk cId="678202824" sldId="281"/>
        </pc:sldMkLst>
      </pc:sldChg>
      <pc:sldChg chg="modSp mod modNotesTx">
        <pc:chgData name="Bendickson, Lindsay [VCH]" userId="1602d719-49fe-497a-9f73-ce885320945f" providerId="ADAL" clId="{B0EC3FE4-FF6F-4C0F-99AF-1F33E805CCAF}" dt="2024-11-22T19:17:48.786" v="776" actId="20577"/>
        <pc:sldMkLst>
          <pc:docMk/>
          <pc:sldMk cId="2862019699" sldId="813"/>
        </pc:sldMkLst>
        <pc:spChg chg="mod">
          <ac:chgData name="Bendickson, Lindsay [VCH]" userId="1602d719-49fe-497a-9f73-ce885320945f" providerId="ADAL" clId="{B0EC3FE4-FF6F-4C0F-99AF-1F33E805CCAF}" dt="2024-11-22T19:15:40.101" v="526" actId="20577"/>
          <ac:spMkLst>
            <pc:docMk/>
            <pc:sldMk cId="2862019699" sldId="813"/>
            <ac:spMk id="3" creationId="{EE34B1C6-E2D4-0F20-A794-846C45CE9386}"/>
          </ac:spMkLst>
        </pc:spChg>
      </pc:sldChg>
      <pc:sldChg chg="modSp mod modNotesTx">
        <pc:chgData name="Bendickson, Lindsay [VCH]" userId="1602d719-49fe-497a-9f73-ce885320945f" providerId="ADAL" clId="{B0EC3FE4-FF6F-4C0F-99AF-1F33E805CCAF}" dt="2024-11-22T19:09:55.046" v="411" actId="114"/>
        <pc:sldMkLst>
          <pc:docMk/>
          <pc:sldMk cId="3899534478" sldId="853"/>
        </pc:sldMkLst>
        <pc:spChg chg="mod">
          <ac:chgData name="Bendickson, Lindsay [VCH]" userId="1602d719-49fe-497a-9f73-ce885320945f" providerId="ADAL" clId="{B0EC3FE4-FF6F-4C0F-99AF-1F33E805CCAF}" dt="2024-11-22T19:09:34.850" v="399" actId="20577"/>
          <ac:spMkLst>
            <pc:docMk/>
            <pc:sldMk cId="3899534478" sldId="853"/>
            <ac:spMk id="2" creationId="{34893361-B7F0-7749-D60D-F71EFB5EDA5F}"/>
          </ac:spMkLst>
        </pc:spChg>
        <pc:spChg chg="mod">
          <ac:chgData name="Bendickson, Lindsay [VCH]" userId="1602d719-49fe-497a-9f73-ce885320945f" providerId="ADAL" clId="{B0EC3FE4-FF6F-4C0F-99AF-1F33E805CCAF}" dt="2024-11-22T19:07:30.921" v="353" actId="20577"/>
          <ac:spMkLst>
            <pc:docMk/>
            <pc:sldMk cId="3899534478" sldId="853"/>
            <ac:spMk id="30" creationId="{ADA28ECF-63D6-492A-276D-87904262DADA}"/>
          </ac:spMkLst>
        </pc:spChg>
      </pc:sldChg>
    </pc:docChg>
  </pc:docChgLst>
  <pc:docChgLst>
    <pc:chgData name="Bendickson, Lindsay [VCH]" userId="1602d719-49fe-497a-9f73-ce885320945f" providerId="ADAL" clId="{3E7063CE-905D-47C3-A687-133F75C3B021}"/>
    <pc:docChg chg="modSld sldOrd">
      <pc:chgData name="Bendickson, Lindsay [VCH]" userId="1602d719-49fe-497a-9f73-ce885320945f" providerId="ADAL" clId="{3E7063CE-905D-47C3-A687-133F75C3B021}" dt="2024-11-29T19:27:23.525" v="1"/>
      <pc:docMkLst>
        <pc:docMk/>
      </pc:docMkLst>
      <pc:sldChg chg="ord">
        <pc:chgData name="Bendickson, Lindsay [VCH]" userId="1602d719-49fe-497a-9f73-ce885320945f" providerId="ADAL" clId="{3E7063CE-905D-47C3-A687-133F75C3B021}" dt="2024-11-29T19:27:23.525" v="1"/>
        <pc:sldMkLst>
          <pc:docMk/>
          <pc:sldMk cId="1359280608" sldId="811"/>
        </pc:sldMkLst>
      </pc:sldChg>
    </pc:docChg>
  </pc:docChgLst>
  <pc:docChgLst>
    <pc:chgData name="Olivo, Florencia [VCH]" userId="S::florencia.olivo@vrhb.org::0905b312-6c18-41ba-a1a0-4597c0461c53" providerId="AD" clId="Web-{1C41C805-56FB-F3CF-06A9-6C30D5711DF3}"/>
    <pc:docChg chg="sldOrd">
      <pc:chgData name="Olivo, Florencia [VCH]" userId="S::florencia.olivo@vrhb.org::0905b312-6c18-41ba-a1a0-4597c0461c53" providerId="AD" clId="Web-{1C41C805-56FB-F3CF-06A9-6C30D5711DF3}" dt="2024-10-23T04:03:10.553" v="4"/>
      <pc:docMkLst>
        <pc:docMk/>
      </pc:docMkLst>
      <pc:sldChg chg="ord">
        <pc:chgData name="Olivo, Florencia [VCH]" userId="S::florencia.olivo@vrhb.org::0905b312-6c18-41ba-a1a0-4597c0461c53" providerId="AD" clId="Web-{1C41C805-56FB-F3CF-06A9-6C30D5711DF3}" dt="2024-10-23T04:03:10.553" v="4"/>
        <pc:sldMkLst>
          <pc:docMk/>
          <pc:sldMk cId="678202824" sldId="28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D08FF0-E5C5-B742-A18E-D137FDB217F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0EB9D2B-BE33-3148-BDFC-D0B168AEA75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3D51775-E747-4845-A1F2-9880638F035D}" type="datetimeFigureOut">
              <a:rPr lang="en-US" smtClean="0"/>
              <a:t>12/11/2024</a:t>
            </a:fld>
            <a:endParaRPr lang="en-US"/>
          </a:p>
        </p:txBody>
      </p:sp>
      <p:sp>
        <p:nvSpPr>
          <p:cNvPr id="4" name="Footer Placeholder 3">
            <a:extLst>
              <a:ext uri="{FF2B5EF4-FFF2-40B4-BE49-F238E27FC236}">
                <a16:creationId xmlns:a16="http://schemas.microsoft.com/office/drawing/2014/main" id="{B0257CD1-17E9-DB48-8866-C1120291B27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0B9EF8-AEDB-B346-B470-23721F5FB64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E394252-FC34-BE42-8C59-B3A786F27911}" type="slidenum">
              <a:rPr lang="en-US" smtClean="0"/>
              <a:t>‹#›</a:t>
            </a:fld>
            <a:endParaRPr lang="en-US"/>
          </a:p>
        </p:txBody>
      </p:sp>
    </p:spTree>
    <p:extLst>
      <p:ext uri="{BB962C8B-B14F-4D97-AF65-F5344CB8AC3E}">
        <p14:creationId xmlns:p14="http://schemas.microsoft.com/office/powerpoint/2010/main" val="94444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F56DEC8-3B5B-3A48-9F2B-AE6B04CCD32B}" type="datetimeFigureOut">
              <a:rPr lang="en-US" smtClean="0"/>
              <a:t>12/11/2024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8AEF73-3583-2840-A36F-B25D79D6FE3B}" type="slidenum">
              <a:rPr lang="en-US" smtClean="0"/>
              <a:t>‹#›</a:t>
            </a:fld>
            <a:endParaRPr lang="en-US"/>
          </a:p>
        </p:txBody>
      </p:sp>
    </p:spTree>
    <p:extLst>
      <p:ext uri="{BB962C8B-B14F-4D97-AF65-F5344CB8AC3E}">
        <p14:creationId xmlns:p14="http://schemas.microsoft.com/office/powerpoint/2010/main" val="2945839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a:t>
            </a:fld>
            <a:endParaRPr lang="en-CA"/>
          </a:p>
        </p:txBody>
      </p:sp>
    </p:spTree>
    <p:extLst>
      <p:ext uri="{BB962C8B-B14F-4D97-AF65-F5344CB8AC3E}">
        <p14:creationId xmlns:p14="http://schemas.microsoft.com/office/powerpoint/2010/main" val="74620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CA" b="0"/>
              <a:t>Creating a safe(r) space includes welcoming and h</a:t>
            </a:r>
            <a:r>
              <a:rPr lang="en-US" sz="1200"/>
              <a:t>onouring culture by considering Indigenous and other worldviews, asking students questions, and inviting them to share as was mentioned in the previous slide.</a:t>
            </a:r>
          </a:p>
          <a:p>
            <a:pPr marL="171450" indent="-171450">
              <a:buFont typeface="Arial" panose="020B0604020202020204" pitchFamily="34" charset="0"/>
              <a:buChar char="•"/>
            </a:pPr>
            <a:r>
              <a:rPr lang="en-US" sz="1200"/>
              <a:t>Here is the </a:t>
            </a:r>
            <a:r>
              <a:rPr lang="en-US" sz="1200" i="1"/>
              <a:t>First Nations Health Authority Sexual Wellbeing Learning Model</a:t>
            </a:r>
            <a:r>
              <a:rPr lang="en-US" sz="1200"/>
              <a:t>. Our Indigenous Health team reviewed this model and feel this is an excellent framework incorporating indigenous values.</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Ref:</a:t>
            </a:r>
          </a:p>
          <a:p>
            <a:pPr marL="0" indent="0">
              <a:buFont typeface="Arial" panose="020B0604020202020204" pitchFamily="34" charset="0"/>
              <a:buNone/>
            </a:pPr>
            <a:r>
              <a:rPr lang="en-US" sz="1200"/>
              <a:t>https://www.fnha.ca/WellnessSite/WellnessDocuments/FNHA-IWP-Sexual-Wellbeing-Learning-Model-Fact-Sheet.pdf</a:t>
            </a:r>
          </a:p>
        </p:txBody>
      </p:sp>
      <p:sp>
        <p:nvSpPr>
          <p:cNvPr id="4" name="Slide Number Placeholder 3"/>
          <p:cNvSpPr>
            <a:spLocks noGrp="1"/>
          </p:cNvSpPr>
          <p:nvPr>
            <p:ph type="sldNum" sz="quarter" idx="5"/>
          </p:nvPr>
        </p:nvSpPr>
        <p:spPr/>
        <p:txBody>
          <a:bodyPr/>
          <a:lstStyle/>
          <a:p>
            <a:fld id="{099CB9D2-FF7F-45BD-812A-35C513E82E94}" type="slidenum">
              <a:rPr lang="en-CA" smtClean="0"/>
              <a:t>10</a:t>
            </a:fld>
            <a:endParaRPr lang="en-CA"/>
          </a:p>
        </p:txBody>
      </p:sp>
    </p:spTree>
    <p:extLst>
      <p:ext uri="{BB962C8B-B14F-4D97-AF65-F5344CB8AC3E}">
        <p14:creationId xmlns:p14="http://schemas.microsoft.com/office/powerpoint/2010/main" val="1458058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There are 4 Indigenous values identified within the model: Protecting Communities, Healthy Relationships, Adulthood, identity and Rites of Passage.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Let’s take a closer look at the value of Adulthood and Rites of Passage </a:t>
            </a:r>
            <a:endParaRPr lang="en-US" sz="1200"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t>It identifies that traditionally, learning about one’s body was part of the teachings and many nations continue to celebrate rites of passage ceremonies as a way to honour the transition from adolescence to adulthood.  </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135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Now that we have covered some of our foundations, let us get started on reproductive development, also known as puberty.</a:t>
            </a:r>
            <a:endParaRPr lang="en-CA"/>
          </a:p>
          <a:p>
            <a:endParaRPr lang="en-US" b="0"/>
          </a:p>
        </p:txBody>
      </p:sp>
      <p:sp>
        <p:nvSpPr>
          <p:cNvPr id="4" name="Slide Number Placeholder 3"/>
          <p:cNvSpPr>
            <a:spLocks noGrp="1"/>
          </p:cNvSpPr>
          <p:nvPr>
            <p:ph type="sldNum" sz="quarter" idx="5"/>
          </p:nvPr>
        </p:nvSpPr>
        <p:spPr/>
        <p:txBody>
          <a:bodyPr/>
          <a:lstStyle/>
          <a:p>
            <a:fld id="{099CB9D2-FF7F-45BD-812A-35C513E82E94}" type="slidenum">
              <a:rPr lang="en-CA" smtClean="0"/>
              <a:t>12</a:t>
            </a:fld>
            <a:endParaRPr lang="en-CA"/>
          </a:p>
        </p:txBody>
      </p:sp>
    </p:spTree>
    <p:extLst>
      <p:ext uri="{BB962C8B-B14F-4D97-AF65-F5344CB8AC3E}">
        <p14:creationId xmlns:p14="http://schemas.microsoft.com/office/powerpoint/2010/main" val="957800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p>
          <a:p>
            <a:pPr marL="171450" indent="-171450">
              <a:buFont typeface="Arial" panose="020B0604020202020204" pitchFamily="34" charset="0"/>
              <a:buChar char="•"/>
            </a:pPr>
            <a:r>
              <a:rPr lang="en-US" i="0"/>
              <a:t>Let’s do a quick review about sex, gender identity and sexual orientation. </a:t>
            </a:r>
            <a:r>
              <a:rPr lang="en-US" b="0" i="0"/>
              <a:t>In this activity, I will read out the definitions for each of the 4 terms on the left and ask you to match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once gender identity is defined: </a:t>
            </a:r>
            <a:r>
              <a:rPr lang="en-US" i="0"/>
              <a:t>For many people, their gender is the same as the sex they were assigned at birth based on body parts (cisgender). For some people, their gender identity is different from the sex they were assigned at birth. They may use terms like transgender, trans, non-binary, gender fluid, gender queer, agender or others, to describe their gender identity.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once sex is defined: </a:t>
            </a:r>
            <a:r>
              <a:rPr lang="en-US" i="0"/>
              <a:t>There are natural variations in bodies that don’t fit neatly into male or female categories. Some people have differences in sex development (DSD) where their reproductive sexual, or genetic biology is not exclusively male or female or otherwise does not fit within medical definitions of male or female. Some people with DSD identify as intersex and some don’t. Some people may learn they have DSD at birth or later in life.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a:t>
            </a:r>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Additional resources: Trans Care BC Glossary: </a:t>
            </a:r>
            <a:r>
              <a:rPr lang="en-CA" sz="1800" i="1">
                <a:effectLst/>
                <a:latin typeface="Segoe UI" panose="020B0502040204020203" pitchFamily="34" charset="0"/>
              </a:rPr>
              <a:t>https://www.transcarebc.ca/glossary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i="1">
                <a:effectLst/>
                <a:latin typeface="Arial" panose="020B0604020202020204" pitchFamily="34" charset="0"/>
              </a:rPr>
              <a:t>Trans Care BC Gender Diversity Resource https://www.transcarebc.ca/sites/default/files/2024-03/Exploring_Gender_Diversity.pdf</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https://teachingsexualhealth.ca/parents/information-by-topic/gender-identity-and-expression/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https://www.bctf.ca/classroom-resources/details/the-gender-spectrum-what-educators-need-to-know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144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a:t>Script</a:t>
            </a:r>
          </a:p>
          <a:p>
            <a:pPr marL="171450" indent="-171450">
              <a:buFont typeface="Arial" panose="020B0604020202020204" pitchFamily="34" charset="0"/>
              <a:buChar char="•"/>
            </a:pPr>
            <a:r>
              <a:rPr lang="en-US" sz="1200" i="0"/>
              <a:t>Now that we have reviewed</a:t>
            </a:r>
            <a:r>
              <a:rPr lang="en-US" i="0"/>
              <a:t> sex, gender identity and sexual orientation, let’s talk about puberty.</a:t>
            </a:r>
          </a:p>
          <a:p>
            <a:pPr marL="171450" indent="-171450">
              <a:buFont typeface="Arial" panose="020B0604020202020204" pitchFamily="34" charset="0"/>
              <a:buChar char="•"/>
            </a:pPr>
            <a:r>
              <a:rPr lang="en-US" sz="1200" i="1"/>
              <a:t>Read slide</a:t>
            </a:r>
          </a:p>
          <a:p>
            <a:pPr marL="171450" indent="-171450">
              <a:buFont typeface="Arial" panose="020B0604020202020204" pitchFamily="34" charset="0"/>
              <a:buChar char="•"/>
            </a:pPr>
            <a:r>
              <a:rPr lang="en-US" sz="1200" i="1"/>
              <a:t>Read after last bullet: </a:t>
            </a:r>
          </a:p>
          <a:p>
            <a:pPr marL="171450" indent="-171450">
              <a:buFont typeface="Arial" panose="020B0604020202020204" pitchFamily="34" charset="0"/>
              <a:buChar char="•"/>
            </a:pPr>
            <a:r>
              <a:rPr lang="en-US" sz="1200" i="0"/>
              <a:t>Often, the differences between students in your classroom can be remarkable.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Each individual experiences the changes of puberty at a unique rate. </a:t>
            </a:r>
            <a:endParaRPr lang="en-US" sz="1200" i="0"/>
          </a:p>
          <a:p>
            <a:pPr marL="171450" indent="-171450">
              <a:buFont typeface="Arial" panose="020B0604020202020204" pitchFamily="34" charset="0"/>
              <a:buChar char="•"/>
            </a:pPr>
            <a:r>
              <a:rPr lang="en-US" sz="1200" i="0"/>
              <a:t>It is important to help students recognize and accept that these differences are healthy and to encourage them to accept their own rate of development.</a:t>
            </a:r>
          </a:p>
          <a:p>
            <a:pPr marL="171450" indent="-171450">
              <a:buFont typeface="Arial" panose="020B0604020202020204" pitchFamily="34" charset="0"/>
              <a:buChar char="•"/>
            </a:pPr>
            <a:r>
              <a:rPr lang="en-US"/>
              <a:t>Some people may take medication that will change when or how they go through puberty. This can be due to starting puberty too early, wanting to delay or slowdown puberty to have their body change in ways that better aligns with their gender identity.  Also, some people have delayed puberty and will need to seek medical care in the absence of development. </a:t>
            </a:r>
            <a:endParaRPr lang="en-US" sz="1200" i="0"/>
          </a:p>
          <a:p>
            <a:pPr marL="171450" indent="-171450">
              <a:buFont typeface="Arial" panose="020B0604020202020204" pitchFamily="34" charset="0"/>
              <a:buChar char="•"/>
            </a:pPr>
            <a:endParaRPr lang="en-US" sz="1200" i="0"/>
          </a:p>
          <a:p>
            <a:pPr marL="171450" indent="-171450">
              <a:buFont typeface="Arial" panose="020B0604020202020204" pitchFamily="34" charset="0"/>
              <a:buChar char="•"/>
            </a:pPr>
            <a:r>
              <a:rPr lang="en-US" sz="1200" i="0"/>
              <a:t>In the next few slides, I will discuss the physical changes in puberty.</a:t>
            </a:r>
            <a:endParaRPr lang="en-CA" i="0"/>
          </a:p>
          <a:p>
            <a:endParaRPr lang="en-CA" i="0"/>
          </a:p>
          <a:p>
            <a:endParaRPr lang="en-CA"/>
          </a:p>
          <a:p>
            <a:r>
              <a:rPr lang="en-CA"/>
              <a:t>Ref: https://teachingsexualhealth.ca/app/uploads/sites/4/Gr8LP1-Going-through-Puberty-ENGLISH-FINAL.pdf</a:t>
            </a:r>
          </a:p>
          <a:p>
            <a:r>
              <a:rPr lang="en-CA"/>
              <a:t>https://www.healthdirect.gov.au/emotional-changes-puberty</a:t>
            </a:r>
          </a:p>
          <a:p>
            <a:r>
              <a:rPr lang="en-CA"/>
              <a:t>Image: Designed by Freepik- https://www.freepik.com/free-photo/portrait-attractive-teenage-boy-his-friends-hanging-out-school_27999389.htm#fromView=search&amp;page=2&amp;position=12&amp;uuid=c6678592-b71a-4147-af97-5f15136a913b</a:t>
            </a:r>
          </a:p>
        </p:txBody>
      </p:sp>
      <p:sp>
        <p:nvSpPr>
          <p:cNvPr id="4" name="Slide Number Placeholder 3"/>
          <p:cNvSpPr>
            <a:spLocks noGrp="1"/>
          </p:cNvSpPr>
          <p:nvPr>
            <p:ph type="sldNum" sz="quarter" idx="5"/>
          </p:nvPr>
        </p:nvSpPr>
        <p:spPr/>
        <p:txBody>
          <a:bodyPr/>
          <a:lstStyle/>
          <a:p>
            <a:fld id="{099CB9D2-FF7F-45BD-812A-35C513E82E94}" type="slidenum">
              <a:rPr lang="en-CA" smtClean="0"/>
              <a:t>14</a:t>
            </a:fld>
            <a:endParaRPr lang="en-CA"/>
          </a:p>
        </p:txBody>
      </p:sp>
    </p:spTree>
    <p:extLst>
      <p:ext uri="{BB962C8B-B14F-4D97-AF65-F5344CB8AC3E}">
        <p14:creationId xmlns:p14="http://schemas.microsoft.com/office/powerpoint/2010/main" val="1671534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a:t>Script</a:t>
            </a:r>
          </a:p>
          <a:p>
            <a:pPr marL="171450" indent="-171450">
              <a:buFont typeface="Arial" panose="020B0604020202020204" pitchFamily="34" charset="0"/>
              <a:buChar char="•"/>
            </a:pPr>
            <a:r>
              <a:rPr lang="en-CA" b="0" i="1"/>
              <a:t>After reading the title: </a:t>
            </a:r>
            <a:r>
              <a:rPr lang="en-CA" sz="1800">
                <a:solidFill>
                  <a:srgbClr val="0D1216"/>
                </a:solidFill>
                <a:effectLst/>
                <a:latin typeface="Noto Sans" panose="020B0502040504020204" pitchFamily="34" charset="0"/>
                <a:ea typeface="Calibri" panose="020F0502020204030204" pitchFamily="34" charset="0"/>
              </a:rPr>
              <a:t> </a:t>
            </a:r>
            <a:endParaRPr lang="en-CA" b="0" i="1"/>
          </a:p>
          <a:p>
            <a:pPr marL="171450" indent="-171450">
              <a:buFont typeface="Arial" panose="020B0604020202020204" pitchFamily="34" charset="0"/>
              <a:buChar char="•"/>
            </a:pPr>
            <a:r>
              <a:rPr lang="en-CA" b="0" i="0"/>
              <a:t>These are changes that happen to all bodies during puberty. The order, rate and amount of change is unique to each person. </a:t>
            </a:r>
          </a:p>
          <a:p>
            <a:pPr marL="171450" indent="-171450">
              <a:buFont typeface="Arial" panose="020B0604020202020204" pitchFamily="34" charset="0"/>
              <a:buChar char="•"/>
            </a:pPr>
            <a:r>
              <a:rPr lang="en-CA" sz="1200">
                <a:solidFill>
                  <a:srgbClr val="0D1216"/>
                </a:solidFill>
                <a:effectLst/>
                <a:latin typeface="Noto Sans" panose="020B0502040504020204" pitchFamily="34" charset="0"/>
                <a:ea typeface="Calibri" panose="020F0502020204030204" pitchFamily="34" charset="0"/>
              </a:rPr>
              <a:t>Increases in weight, height, and body size are healthy and expected. Some bodies will experience changes in weight before changes in height. </a:t>
            </a:r>
            <a:endParaRPr lang="en-CA" b="0"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https://teachingsexualhealth.ca/app/uploads/sites/4/Gr8LP1-Going-through-Puberty-ENGLISH-FINAL.pdf</a:t>
            </a:r>
            <a:r>
              <a:rPr lang="en-US" i="1"/>
              <a:t> </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15</a:t>
            </a:fld>
            <a:endParaRPr lang="en-CA"/>
          </a:p>
        </p:txBody>
      </p:sp>
    </p:spTree>
    <p:extLst>
      <p:ext uri="{BB962C8B-B14F-4D97-AF65-F5344CB8AC3E}">
        <p14:creationId xmlns:p14="http://schemas.microsoft.com/office/powerpoint/2010/main" val="3942473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a:t>Script</a:t>
            </a:r>
          </a:p>
          <a:p>
            <a:pPr marL="171450" indent="-171450">
              <a:buFont typeface="Arial" panose="020B0604020202020204" pitchFamily="34" charset="0"/>
              <a:buChar char="•"/>
            </a:pPr>
            <a:r>
              <a:rPr lang="en-CA" i="1"/>
              <a:t>Read this first: </a:t>
            </a:r>
            <a:r>
              <a:rPr lang="en-CA" i="0"/>
              <a:t>In this slide, we will focus on what happens to people with vulvas, ovaries and uteruses who will experience estrogen-based puberty. </a:t>
            </a:r>
            <a:r>
              <a:rPr lang="en-US"/>
              <a:t>People with these body parts are assigned 'female' when they are born, and most identify as girls/women. </a:t>
            </a:r>
            <a:r>
              <a:rPr lang="en-CA" i="0"/>
              <a:t>But as we mentioned, gender identity is different than biological sex and people with different body parts may also identify as girls/women. </a:t>
            </a:r>
            <a:r>
              <a:rPr lang="en-US" i="0"/>
              <a:t>W</a:t>
            </a:r>
            <a:r>
              <a:rPr lang="en-US"/>
              <a:t>e will be talking about physical changes that happen based on someone's reproductive organs, hormones and genitals so we will be using the term "people with vulvas“ </a:t>
            </a:r>
            <a:r>
              <a:rPr lang="en-CA" i="0"/>
              <a:t>as a gender inclusive term for these bodies. </a:t>
            </a:r>
          </a:p>
          <a:p>
            <a:pPr marL="171450" indent="-171450">
              <a:buFont typeface="Arial" panose="020B0604020202020204" pitchFamily="34" charset="0"/>
              <a:buChar char="•"/>
            </a:pPr>
            <a:r>
              <a:rPr lang="en-CA" i="0"/>
              <a:t>We recognize and acknowledge that people come with different comfort levels based on their experiences and contexts. We encourage you to use this term with your classes to be inclusive of all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The bodies of p</a:t>
            </a:r>
            <a:r>
              <a:rPr lang="en-US" i="0">
                <a:highlight>
                  <a:srgbClr val="C0C0C0"/>
                </a:highlight>
              </a:rPr>
              <a:t>eople who have differences in sex development (DSD) </a:t>
            </a:r>
            <a:r>
              <a:rPr lang="en-US" b="0" i="0"/>
              <a:t>will develop in a combination of ways that are right for them. </a:t>
            </a:r>
            <a:endParaRPr lang="en-CA" i="0"/>
          </a:p>
          <a:p>
            <a:pPr marL="0" indent="0">
              <a:buFont typeface="Arial" panose="020B0604020202020204" pitchFamily="34" charset="0"/>
              <a:buNone/>
            </a:pPr>
            <a:endParaRPr lang="en-CA" i="0"/>
          </a:p>
          <a:p>
            <a:pPr marL="0" indent="0">
              <a:buFont typeface="Arial" panose="020B0604020202020204" pitchFamily="34" charset="0"/>
              <a:buNone/>
            </a:pPr>
            <a:r>
              <a:rPr lang="en-CA" i="0"/>
              <a:t>Definitions: </a:t>
            </a:r>
          </a:p>
          <a:p>
            <a:pPr marL="171450" indent="-171450">
              <a:buFont typeface="Arial" panose="020B0604020202020204" pitchFamily="34" charset="0"/>
              <a:buChar char="•"/>
            </a:pPr>
            <a:r>
              <a:rPr lang="en-CA" i="0" u="sng"/>
              <a:t>Breasts Develop: </a:t>
            </a:r>
            <a:r>
              <a:rPr lang="en-CA" i="0"/>
              <a:t>Breast tissue development is permanent.</a:t>
            </a:r>
          </a:p>
          <a:p>
            <a:pPr marL="171450" indent="-171450">
              <a:buFont typeface="Arial" panose="020B0604020202020204" pitchFamily="34" charset="0"/>
              <a:buChar char="•"/>
            </a:pPr>
            <a:r>
              <a:rPr lang="en-CA" i="0" u="sng"/>
              <a:t>Menstruation begins: </a:t>
            </a:r>
            <a:r>
              <a:rPr lang="en-CA" i="0"/>
              <a:t>also known as “periods”.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u="sng"/>
              <a:t>Ovulation: </a:t>
            </a:r>
            <a:r>
              <a:rPr lang="en-US" b="0" i="0">
                <a:solidFill>
                  <a:schemeClr val="bg1"/>
                </a:solidFill>
              </a:rPr>
              <a:t>when </a:t>
            </a:r>
            <a:r>
              <a:rPr lang="en-US" b="0">
                <a:solidFill>
                  <a:schemeClr val="bg1"/>
                </a:solidFill>
              </a:rPr>
              <a:t>eggs are released from the ovaries.</a:t>
            </a:r>
            <a:endParaRPr lang="en-CA" b="0"/>
          </a:p>
          <a:p>
            <a:pPr marL="0" indent="0">
              <a:buFont typeface="Arial" panose="020B0604020202020204" pitchFamily="34" charset="0"/>
              <a:buNone/>
            </a:pPr>
            <a:endParaRPr lang="en-CA"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https://teachingsexualhealth.ca/app/uploads/sites/4/Gr8LP1-Going-through-Puberty-ENGLISH-FINAL.pdf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1"/>
          </a:p>
        </p:txBody>
      </p:sp>
      <p:sp>
        <p:nvSpPr>
          <p:cNvPr id="4" name="Slide Number Placeholder 3"/>
          <p:cNvSpPr>
            <a:spLocks noGrp="1"/>
          </p:cNvSpPr>
          <p:nvPr>
            <p:ph type="sldNum" sz="quarter" idx="5"/>
          </p:nvPr>
        </p:nvSpPr>
        <p:spPr/>
        <p:txBody>
          <a:bodyPr/>
          <a:lstStyle/>
          <a:p>
            <a:fld id="{099CB9D2-FF7F-45BD-812A-35C513E82E94}" type="slidenum">
              <a:rPr lang="en-CA" smtClean="0"/>
              <a:t>16</a:t>
            </a:fld>
            <a:endParaRPr lang="en-CA"/>
          </a:p>
        </p:txBody>
      </p:sp>
    </p:spTree>
    <p:extLst>
      <p:ext uri="{BB962C8B-B14F-4D97-AF65-F5344CB8AC3E}">
        <p14:creationId xmlns:p14="http://schemas.microsoft.com/office/powerpoint/2010/main" val="796362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a:t>Script</a:t>
            </a:r>
          </a:p>
          <a:p>
            <a:pPr marL="171450" indent="-171450">
              <a:buFont typeface="Arial" panose="020B0604020202020204" pitchFamily="34" charset="0"/>
              <a:buChar char="•"/>
            </a:pPr>
            <a:r>
              <a:rPr lang="en-CA" i="0"/>
              <a:t>In this slide, we will focus on what happens to people with penises and testes who will experience testosterone-based puberty. </a:t>
            </a:r>
            <a:r>
              <a:rPr lang="en-US"/>
              <a:t>People with these body parts are assigned 'male' when they are born, and most identify as boys/men. </a:t>
            </a:r>
            <a:r>
              <a:rPr lang="en-CA" i="0"/>
              <a:t>But as we mentioned, gender identity is different than biological sex and people with different body parts may also identify as boys/men. </a:t>
            </a:r>
            <a:r>
              <a:rPr lang="en-US" i="0"/>
              <a:t>W</a:t>
            </a:r>
            <a:r>
              <a:rPr lang="en-US"/>
              <a:t>e will be talking about physical changes that happen based on someone's reproductive organs, hormones and genitals so we will be using the term "people with penises“ </a:t>
            </a:r>
            <a:r>
              <a:rPr lang="en-CA" i="0"/>
              <a:t>as a gender inclusive term for these bodies. </a:t>
            </a:r>
          </a:p>
          <a:p>
            <a:pPr marL="171450" indent="-171450">
              <a:buFont typeface="Arial" panose="020B0604020202020204" pitchFamily="34" charset="0"/>
              <a:buChar char="•"/>
            </a:pPr>
            <a:r>
              <a:rPr lang="en-CA" i="0"/>
              <a:t>We recognize and acknowledge that people come with different comfort levels based on their experiences and contexts. We encourage you to use this term with your classes to be inclusive of all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The bodies of p</a:t>
            </a:r>
            <a:r>
              <a:rPr lang="en-US" i="0">
                <a:highlight>
                  <a:srgbClr val="C0C0C0"/>
                </a:highlight>
              </a:rPr>
              <a:t>eople who have differences in sex development (DSD) </a:t>
            </a:r>
            <a:r>
              <a:rPr lang="en-US" b="0" i="0"/>
              <a:t>will develop in a combination of ways that are right for them. </a:t>
            </a:r>
            <a:endParaRPr lang="en-CA" b="0"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i="0"/>
          </a:p>
          <a:p>
            <a:pPr marL="0" indent="0">
              <a:buFont typeface="Arial" panose="020B0604020202020204" pitchFamily="34" charset="0"/>
              <a:buNone/>
            </a:pPr>
            <a:r>
              <a:rPr lang="en-CA" i="0"/>
              <a:t>Definitions:</a:t>
            </a:r>
          </a:p>
          <a:p>
            <a:pPr marL="171450" indent="-171450">
              <a:buFont typeface="Arial" panose="020B0604020202020204" pitchFamily="34" charset="0"/>
              <a:buChar char="•"/>
            </a:pPr>
            <a:r>
              <a:rPr lang="en-CA" i="0" u="sng"/>
              <a:t>Erections: </a:t>
            </a:r>
            <a:r>
              <a:rPr lang="en-CA" i="0"/>
              <a:t>the </a:t>
            </a:r>
            <a:r>
              <a:rPr lang="en-US" b="0">
                <a:solidFill>
                  <a:schemeClr val="bg1"/>
                </a:solidFill>
              </a:rPr>
              <a:t>penis becomes erect (hard) when the spongy tissue fills with blood.</a:t>
            </a:r>
            <a:endParaRPr lang="en-US" b="0">
              <a:solidFill>
                <a:schemeClr val="bg1"/>
              </a:solidFill>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sng">
                <a:solidFill>
                  <a:schemeClr val="bg1"/>
                </a:solidFill>
              </a:rPr>
              <a:t>Ejaculation: </a:t>
            </a:r>
            <a:r>
              <a:rPr lang="en-US" b="0">
                <a:solidFill>
                  <a:schemeClr val="bg1"/>
                </a:solidFill>
              </a:rPr>
              <a:t>sperm is released from penis.</a:t>
            </a:r>
            <a:endParaRPr lang="en-CA" b="0" i="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u="sng"/>
              <a:t>Nocturnal emissions: </a:t>
            </a:r>
            <a:r>
              <a:rPr lang="en-CA" i="0"/>
              <a:t>refers to ejaculating while asleep. Also known as </a:t>
            </a:r>
            <a:r>
              <a:rPr lang="en-US" b="0" i="0">
                <a:solidFill>
                  <a:schemeClr val="bg1"/>
                </a:solidFill>
              </a:rPr>
              <a:t>“</a:t>
            </a:r>
            <a:r>
              <a:rPr lang="en-US" b="0">
                <a:solidFill>
                  <a:schemeClr val="bg1"/>
                </a:solidFill>
              </a:rPr>
              <a:t>wet dreams”.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b="1"/>
          </a:p>
          <a:p>
            <a:pPr marL="171450" indent="-171450">
              <a:buFont typeface="Arial" panose="020B0604020202020204" pitchFamily="34" charset="0"/>
              <a:buChar char="•"/>
            </a:pPr>
            <a:r>
              <a:rPr lang="en-CA" i="0"/>
              <a:t>Before we move on to Reproductive systems, what questions do you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https://teachingsexualhealth.ca/app/uploads/sites/4/Gr8LP1-Going-through-Puberty-ENGLISH-FINAL.pdf</a:t>
            </a:r>
            <a:endParaRPr lang="en-C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1"/>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1"/>
          </a:p>
        </p:txBody>
      </p:sp>
      <p:sp>
        <p:nvSpPr>
          <p:cNvPr id="4" name="Slide Number Placeholder 3"/>
          <p:cNvSpPr>
            <a:spLocks noGrp="1"/>
          </p:cNvSpPr>
          <p:nvPr>
            <p:ph type="sldNum" sz="quarter" idx="5"/>
          </p:nvPr>
        </p:nvSpPr>
        <p:spPr/>
        <p:txBody>
          <a:bodyPr/>
          <a:lstStyle/>
          <a:p>
            <a:fld id="{099CB9D2-FF7F-45BD-812A-35C513E82E94}" type="slidenum">
              <a:rPr lang="en-CA" smtClean="0"/>
              <a:t>17</a:t>
            </a:fld>
            <a:endParaRPr lang="en-CA"/>
          </a:p>
        </p:txBody>
      </p:sp>
    </p:spTree>
    <p:extLst>
      <p:ext uri="{BB962C8B-B14F-4D97-AF65-F5344CB8AC3E}">
        <p14:creationId xmlns:p14="http://schemas.microsoft.com/office/powerpoint/2010/main" val="1663691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099CB9D2-FF7F-45BD-812A-35C513E82E94}" type="slidenum">
              <a:rPr lang="en-CA" smtClean="0"/>
              <a:t>18</a:t>
            </a:fld>
            <a:endParaRPr lang="en-CA"/>
          </a:p>
        </p:txBody>
      </p:sp>
    </p:spTree>
    <p:extLst>
      <p:ext uri="{BB962C8B-B14F-4D97-AF65-F5344CB8AC3E}">
        <p14:creationId xmlns:p14="http://schemas.microsoft.com/office/powerpoint/2010/main" val="957800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a:t>Script</a:t>
            </a:r>
          </a:p>
          <a:p>
            <a:pPr marL="171450" indent="-171450">
              <a:buFont typeface="Arial" panose="020B0604020202020204" pitchFamily="34" charset="0"/>
              <a:buChar char="•"/>
            </a:pPr>
            <a:r>
              <a:rPr lang="en-CA" b="0" i="0"/>
              <a:t>In this section, we will talk about external anatomy, also known as genitalia, as well as internal anatomy.</a:t>
            </a:r>
          </a:p>
          <a:p>
            <a:pPr marL="0" indent="0">
              <a:buFont typeface="Arial" panose="020B0604020202020204" pitchFamily="34" charset="0"/>
              <a:buNone/>
            </a:pPr>
            <a:endParaRPr lang="en-CA" b="0" i="0"/>
          </a:p>
          <a:p>
            <a:pPr marL="0" indent="0">
              <a:buFont typeface="Arial" panose="020B0604020202020204" pitchFamily="34" charset="0"/>
              <a:buNone/>
            </a:pPr>
            <a:endParaRPr lang="en-CA" b="0" i="0"/>
          </a:p>
          <a:p>
            <a:r>
              <a:rPr lang="en-CA" i="0"/>
              <a:t>Ref: https://teachingsexualhealth.ca/parents/information-by-topic/gender-identity-and-expression/</a:t>
            </a:r>
          </a:p>
          <a:p>
            <a:r>
              <a:rPr lang="en-CA" i="0"/>
              <a:t>Image: https://teachingsexualhealth.ca/app/uploads/sites/4/DA-Diagrams.pdf</a:t>
            </a:r>
          </a:p>
        </p:txBody>
      </p:sp>
      <p:sp>
        <p:nvSpPr>
          <p:cNvPr id="4" name="Slide Number Placeholder 3"/>
          <p:cNvSpPr>
            <a:spLocks noGrp="1"/>
          </p:cNvSpPr>
          <p:nvPr>
            <p:ph type="sldNum" sz="quarter" idx="5"/>
          </p:nvPr>
        </p:nvSpPr>
        <p:spPr/>
        <p:txBody>
          <a:bodyPr/>
          <a:lstStyle/>
          <a:p>
            <a:fld id="{658AEF73-3583-2840-A36F-B25D79D6FE3B}" type="slidenum">
              <a:rPr lang="en-US" smtClean="0"/>
              <a:t>19</a:t>
            </a:fld>
            <a:endParaRPr lang="en-US"/>
          </a:p>
        </p:txBody>
      </p:sp>
    </p:spTree>
    <p:extLst>
      <p:ext uri="{BB962C8B-B14F-4D97-AF65-F5344CB8AC3E}">
        <p14:creationId xmlns:p14="http://schemas.microsoft.com/office/powerpoint/2010/main" val="231821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a:t>Script Instructions</a:t>
            </a:r>
          </a:p>
          <a:p>
            <a:r>
              <a:rPr lang="en-CA" sz="1400">
                <a:solidFill>
                  <a:schemeClr val="dk1"/>
                </a:solidFill>
                <a:ea typeface="Calibri"/>
                <a:cs typeface="Calibri"/>
                <a:sym typeface="Calibri"/>
              </a:rPr>
              <a:t>Each slide comes with key speaking and instructional information for PHNs in the ‘presenter notes’ part of the powerpoint. </a:t>
            </a:r>
          </a:p>
          <a:p>
            <a:pPr marL="285787" lvl="1" indent="-285750">
              <a:lnSpc>
                <a:spcPts val="4359"/>
              </a:lnSpc>
              <a:spcBef>
                <a:spcPct val="0"/>
              </a:spcBef>
              <a:buFont typeface="Arial" panose="020B0604020202020204" pitchFamily="34" charset="0"/>
              <a:buChar char="•"/>
            </a:pPr>
            <a:r>
              <a:rPr lang="en-CA" sz="1400">
                <a:solidFill>
                  <a:schemeClr val="dk1"/>
                </a:solidFill>
                <a:ea typeface="Calibri"/>
                <a:cs typeface="Calibri"/>
                <a:sym typeface="Calibri"/>
              </a:rPr>
              <a:t>The regular, unitalicized sections are suggestions of words you could say verbally for the slide.</a:t>
            </a:r>
          </a:p>
          <a:p>
            <a:pPr marL="285787" lvl="1" indent="-285750">
              <a:lnSpc>
                <a:spcPts val="4359"/>
              </a:lnSpc>
              <a:spcBef>
                <a:spcPct val="0"/>
              </a:spcBef>
              <a:buFont typeface="Arial" panose="020B0604020202020204" pitchFamily="34" charset="0"/>
              <a:buChar char="•"/>
            </a:pPr>
            <a:r>
              <a:rPr lang="en-CA" sz="1400">
                <a:solidFill>
                  <a:schemeClr val="dk1"/>
                </a:solidFill>
                <a:ea typeface="Calibri"/>
                <a:cs typeface="Calibri"/>
                <a:sym typeface="Calibri"/>
              </a:rPr>
              <a:t>The font </a:t>
            </a:r>
            <a:r>
              <a:rPr lang="en-CA" sz="1400" i="1">
                <a:solidFill>
                  <a:schemeClr val="dk1"/>
                </a:solidFill>
                <a:ea typeface="Calibri"/>
                <a:cs typeface="Calibri"/>
                <a:sym typeface="Calibri"/>
              </a:rPr>
              <a:t>in italics </a:t>
            </a:r>
            <a:r>
              <a:rPr lang="en-CA" sz="1400">
                <a:solidFill>
                  <a:schemeClr val="dk1"/>
                </a:solidFill>
                <a:ea typeface="Calibri"/>
                <a:cs typeface="Calibri"/>
                <a:sym typeface="Calibri"/>
              </a:rPr>
              <a:t>include instructions and notes that are not meant to be read out loud.</a:t>
            </a:r>
            <a:endParaRPr lang="en-US" b="0" i="1" u="none"/>
          </a:p>
          <a:p>
            <a:endParaRPr lang="en-US" b="0" i="1" u="none"/>
          </a:p>
          <a:p>
            <a:r>
              <a:rPr lang="en-US" b="1" i="0" u="none"/>
              <a:t>Script </a:t>
            </a:r>
          </a:p>
          <a:p>
            <a:pPr marL="171450" indent="-171450">
              <a:buFont typeface="Arial" panose="020B0604020202020204" pitchFamily="34" charset="0"/>
              <a:buChar char="•"/>
            </a:pPr>
            <a:r>
              <a:rPr lang="en-US" i="0"/>
              <a:t>Hi, My name is ________. I am your school’s Public Health Nurse. My pronouns 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I am here today because…. </a:t>
            </a:r>
            <a:r>
              <a:rPr lang="en-CA" i="1"/>
              <a:t>(in the teacher learning needs assessment you indicated this was an area you wished to learn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The topic of the workshop is Reproductive Health and Development &amp; Pregnancy Prevention which contains a review of puberty, reproductive systems and contraceptive options.</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658AEF73-3583-2840-A36F-B25D79D6FE3B}" type="slidenum">
              <a:rPr lang="en-US" smtClean="0"/>
              <a:t>2</a:t>
            </a:fld>
            <a:endParaRPr lang="en-US"/>
          </a:p>
        </p:txBody>
      </p:sp>
    </p:spTree>
    <p:extLst>
      <p:ext uri="{BB962C8B-B14F-4D97-AF65-F5344CB8AC3E}">
        <p14:creationId xmlns:p14="http://schemas.microsoft.com/office/powerpoint/2010/main" val="255576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endParaRPr lang="en-US" b="1" i="1"/>
          </a:p>
          <a:p>
            <a:pPr marL="171450" indent="-171450">
              <a:buFont typeface="Arial" panose="020B0604020202020204" pitchFamily="34" charset="0"/>
              <a:buChar char="•"/>
            </a:pPr>
            <a:r>
              <a:rPr lang="en-US" i="0"/>
              <a:t>Let’s review the external anatomy of people with vulvas</a:t>
            </a:r>
            <a:r>
              <a:rPr lang="en-US" b="0" i="0"/>
              <a:t>.</a:t>
            </a:r>
          </a:p>
          <a:p>
            <a:pPr marL="0" indent="0">
              <a:buFont typeface="Arial" panose="020B0604020202020204" pitchFamily="34" charset="0"/>
              <a:buNone/>
            </a:pPr>
            <a:r>
              <a:rPr lang="en-US" b="0" i="0" u="sng"/>
              <a:t>Vulva </a:t>
            </a:r>
          </a:p>
          <a:p>
            <a:pPr marL="171450" indent="-171450">
              <a:buFont typeface="Arial" panose="020B0604020202020204" pitchFamily="34" charset="0"/>
              <a:buChar char="•"/>
            </a:pPr>
            <a:r>
              <a:rPr lang="en-US" i="0"/>
              <a:t>The vulva includes the labia majora, labia minora, clitoris-The sex organ that becomes larger and firmer during sexual arousal, located above the urethra, and the opening of the vagina. </a:t>
            </a:r>
          </a:p>
          <a:p>
            <a:pPr marL="171450" indent="-171450">
              <a:buFont typeface="Arial" panose="020B0604020202020204" pitchFamily="34" charset="0"/>
              <a:buChar char="•"/>
            </a:pPr>
            <a:r>
              <a:rPr lang="en-US" i="0"/>
              <a:t>The labia majora and the labia minora are the outer and inner folds of skin surrounding the vaginal opening. </a:t>
            </a:r>
          </a:p>
          <a:p>
            <a:pPr marL="171450" indent="-171450" defTabSz="931774">
              <a:buFont typeface="Arial" panose="020B0604020202020204" pitchFamily="34" charset="0"/>
              <a:buChar char="•"/>
              <a:defRPr/>
            </a:pPr>
            <a:r>
              <a:rPr lang="en-US" i="0"/>
              <a:t>Vulvas come in all shapes, sizes and colours. </a:t>
            </a:r>
          </a:p>
          <a:p>
            <a:pPr marL="0" indent="0">
              <a:buFont typeface="Arial" panose="020B0604020202020204" pitchFamily="34" charset="0"/>
              <a:buNone/>
            </a:pPr>
            <a:r>
              <a:rPr lang="en-US" b="0" i="0" u="sng"/>
              <a:t>Urethra</a:t>
            </a:r>
          </a:p>
          <a:p>
            <a:pPr marL="171450" indent="-171450">
              <a:buFont typeface="Arial" panose="020B0604020202020204" pitchFamily="34" charset="0"/>
              <a:buChar char="•"/>
            </a:pPr>
            <a:r>
              <a:rPr lang="en-US" sz="1400" i="0"/>
              <a:t>There are three openings: the urethra, vagina and anus. The vagina is the opening to the reproductive tract.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i="0">
                <a:solidFill>
                  <a:schemeClr val="tx1"/>
                </a:solidFill>
              </a:rPr>
              <a:t>Here is the urethra- urine passes through this tube to the outside of the body.</a:t>
            </a:r>
            <a:endParaRPr lang="en-US" sz="1400" i="0"/>
          </a:p>
          <a:p>
            <a:pPr marL="171450" indent="-171450">
              <a:buFont typeface="Arial" panose="020B0604020202020204" pitchFamily="34" charset="0"/>
              <a:buChar char="•"/>
            </a:pPr>
            <a:r>
              <a:rPr lang="en-US" sz="1400" i="0"/>
              <a:t>This is often surprising even to people who have this reproductive system, who think that the urethra and the vagina are the same passageway. </a:t>
            </a:r>
            <a:endParaRPr lang="en-CA" sz="1400" b="0" i="0" u="sng">
              <a:solidFill>
                <a:schemeClr val="tx1"/>
              </a:solidFill>
            </a:endParaRPr>
          </a:p>
          <a:p>
            <a:pPr marL="171450" indent="-171450">
              <a:buFont typeface="Arial" panose="020B0604020202020204" pitchFamily="34" charset="0"/>
              <a:buChar char="•"/>
            </a:pPr>
            <a:r>
              <a:rPr lang="en-US" i="0"/>
              <a:t>Part of the urinary system, not part of the reproductive system. </a:t>
            </a:r>
          </a:p>
          <a:p>
            <a:pPr marL="0" indent="0">
              <a:buFont typeface="Arial" panose="020B0604020202020204" pitchFamily="34" charset="0"/>
              <a:buNone/>
            </a:pPr>
            <a:r>
              <a:rPr lang="en-US" b="0" i="0" u="sng"/>
              <a:t>Anus </a:t>
            </a:r>
          </a:p>
          <a:p>
            <a:pPr marL="171450" indent="-171450">
              <a:buFont typeface="Arial" panose="020B0604020202020204" pitchFamily="34" charset="0"/>
              <a:buChar char="•"/>
            </a:pPr>
            <a:r>
              <a:rPr lang="en-US" i="0"/>
              <a:t>The opening at the end of the digestive tract where feces or stool leaves the body. </a:t>
            </a:r>
          </a:p>
          <a:p>
            <a:pPr marL="171450" indent="-171450">
              <a:buFont typeface="Arial" panose="020B0604020202020204" pitchFamily="34" charset="0"/>
              <a:buChar char="•"/>
            </a:pPr>
            <a:r>
              <a:rPr lang="en-US" i="0"/>
              <a:t>The anus is part of the digestive system, not part of the reproductive system. </a:t>
            </a:r>
          </a:p>
          <a:p>
            <a:pPr marL="171450" indent="-171450">
              <a:buFont typeface="Arial" panose="020B0604020202020204" pitchFamily="34" charset="0"/>
              <a:buChar char="•"/>
            </a:pPr>
            <a:endParaRPr lang="en-US" i="0"/>
          </a:p>
          <a:p>
            <a:pPr marL="171450" indent="-171450">
              <a:buFont typeface="Arial" panose="020B0604020202020204" pitchFamily="34" charset="0"/>
              <a:buChar char="•"/>
            </a:pPr>
            <a:endParaRPr lang="en-US" i="0"/>
          </a:p>
          <a:p>
            <a:r>
              <a:rPr lang="en-CA"/>
              <a:t>Ref: https://teachingsexualhealth.ca/app/uploads/sites/4/Gr5-LP2-Journey-of-an-Egg-ENGLISH-FINAL.pdf </a:t>
            </a:r>
          </a:p>
          <a:p>
            <a:r>
              <a:rPr lang="en-CA"/>
              <a:t>Image: https://teachingsexualhealth.ca/app/uploads/sites/4/DA-Diagrams.pdf</a:t>
            </a:r>
          </a:p>
        </p:txBody>
      </p:sp>
      <p:sp>
        <p:nvSpPr>
          <p:cNvPr id="4" name="Slide Number Placeholder 3"/>
          <p:cNvSpPr>
            <a:spLocks noGrp="1"/>
          </p:cNvSpPr>
          <p:nvPr>
            <p:ph type="sldNum" sz="quarter" idx="10"/>
          </p:nvPr>
        </p:nvSpPr>
        <p:spPr/>
        <p:txBody>
          <a:bodyPr/>
          <a:lstStyle/>
          <a:p>
            <a:fld id="{658AEF73-3583-2840-A36F-B25D79D6FE3B}" type="slidenum">
              <a:rPr lang="en-US" smtClean="0"/>
              <a:t>20</a:t>
            </a:fld>
            <a:endParaRPr lang="en-US"/>
          </a:p>
        </p:txBody>
      </p:sp>
    </p:spTree>
    <p:extLst>
      <p:ext uri="{BB962C8B-B14F-4D97-AF65-F5344CB8AC3E}">
        <p14:creationId xmlns:p14="http://schemas.microsoft.com/office/powerpoint/2010/main" val="1697356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p>
          <a:p>
            <a:pPr marL="171450" indent="-171450">
              <a:buFont typeface="Arial" panose="020B0604020202020204" pitchFamily="34" charset="0"/>
              <a:buChar char="•"/>
            </a:pPr>
            <a:r>
              <a:rPr lang="en-US" i="0"/>
              <a:t>Let’s review the internal anatomy of people with vulvas</a:t>
            </a:r>
            <a:r>
              <a:rPr lang="en-US" b="0" i="0"/>
              <a:t>.</a:t>
            </a:r>
            <a:endParaRPr lang="en-US" i="1"/>
          </a:p>
          <a:p>
            <a:r>
              <a:rPr lang="en-US" b="0" i="0" u="sng"/>
              <a:t>Ovaries</a:t>
            </a:r>
            <a:r>
              <a:rPr lang="en-US" u="sng"/>
              <a:t> </a:t>
            </a:r>
            <a:endParaRPr lang="en-US" b="0" i="0" u="sng">
              <a:cs typeface="Calibri"/>
            </a:endParaRPr>
          </a:p>
          <a:p>
            <a:pPr marL="171450" indent="-171450">
              <a:buFont typeface="Arial" panose="020B0604020202020204" pitchFamily="34" charset="0"/>
              <a:buChar char="•"/>
            </a:pPr>
            <a:r>
              <a:rPr lang="en-US" i="0"/>
              <a:t>The egg-producing glands.</a:t>
            </a:r>
            <a:r>
              <a:rPr lang="en-US"/>
              <a:t> </a:t>
            </a:r>
            <a:endParaRPr lang="en-US" i="0">
              <a:cs typeface="Calibri"/>
            </a:endParaRPr>
          </a:p>
          <a:p>
            <a:pPr marL="171450" indent="-171450">
              <a:buFont typeface="Arial" panose="020B0604020202020204" pitchFamily="34" charset="0"/>
              <a:buChar char="•"/>
            </a:pPr>
            <a:r>
              <a:rPr lang="en-US" i="0"/>
              <a:t>These glands contain </a:t>
            </a:r>
            <a:r>
              <a:rPr lang="en-US"/>
              <a:t>over a million</a:t>
            </a:r>
            <a:r>
              <a:rPr lang="en-US" i="0"/>
              <a:t> </a:t>
            </a:r>
            <a:r>
              <a:rPr lang="en-US"/>
              <a:t>egg</a:t>
            </a:r>
            <a:r>
              <a:rPr lang="en-US" i="0"/>
              <a:t> (ova)</a:t>
            </a:r>
            <a:r>
              <a:rPr lang="en-US"/>
              <a:t> cells present at</a:t>
            </a:r>
            <a:r>
              <a:rPr lang="en-US" i="0"/>
              <a:t> birth, and start releasing them after puberty begins each month, this is called ovulation.</a:t>
            </a:r>
            <a:r>
              <a:rPr lang="en-US"/>
              <a:t> </a:t>
            </a:r>
            <a:endParaRPr lang="en-US" i="0">
              <a:cs typeface="Calibri"/>
            </a:endParaRPr>
          </a:p>
          <a:p>
            <a:r>
              <a:rPr lang="en-US" b="0" i="0" u="sng"/>
              <a:t>Fallopian Tubes</a:t>
            </a:r>
            <a:r>
              <a:rPr lang="en-US" u="sng"/>
              <a:t> </a:t>
            </a:r>
            <a:endParaRPr lang="en-US" b="0" i="0" u="sng">
              <a:cs typeface="Calibri"/>
            </a:endParaRPr>
          </a:p>
          <a:p>
            <a:pPr marL="171450" indent="-171450">
              <a:buFont typeface="Arial" panose="020B0604020202020204" pitchFamily="34" charset="0"/>
              <a:buChar char="•"/>
            </a:pPr>
            <a:r>
              <a:rPr lang="en-US" i="0"/>
              <a:t>These are narrow tubes that connect the ovaries to the uterus.</a:t>
            </a:r>
            <a:r>
              <a:rPr lang="en-US"/>
              <a:t> </a:t>
            </a:r>
            <a:endParaRPr lang="en-US" i="0">
              <a:cs typeface="Calibri"/>
            </a:endParaRPr>
          </a:p>
          <a:p>
            <a:pPr marL="171450" indent="-171450">
              <a:buFont typeface="Arial" panose="020B0604020202020204" pitchFamily="34" charset="0"/>
              <a:buChar char="•"/>
            </a:pPr>
            <a:r>
              <a:rPr lang="en-US" i="0"/>
              <a:t>The egg travels through one of the tubes after ovulation.</a:t>
            </a:r>
            <a:r>
              <a:rPr lang="en-US"/>
              <a:t> </a:t>
            </a:r>
            <a:endParaRPr lang="en-US" i="0">
              <a:cs typeface="Calibri"/>
            </a:endParaRPr>
          </a:p>
          <a:p>
            <a:pPr marL="171450" indent="-171450">
              <a:buFont typeface="Arial" panose="020B0604020202020204" pitchFamily="34" charset="0"/>
              <a:buChar char="•"/>
            </a:pPr>
            <a:r>
              <a:rPr lang="en-US" i="0"/>
              <a:t>Fertilization occurs in the fallopian tubes- this is when an egg and sperm meet.</a:t>
            </a:r>
            <a:endParaRPr lang="en-US" i="0">
              <a:cs typeface="Calibri"/>
            </a:endParaRPr>
          </a:p>
          <a:p>
            <a:r>
              <a:rPr lang="en-US" b="0" i="0" u="sng"/>
              <a:t>Uterus</a:t>
            </a:r>
            <a:r>
              <a:rPr lang="en-US" u="sng"/>
              <a:t> </a:t>
            </a:r>
            <a:endParaRPr lang="en-US" b="0" i="0" u="sng">
              <a:cs typeface="Calibri"/>
            </a:endParaRPr>
          </a:p>
          <a:p>
            <a:pPr marL="171450" indent="-171450">
              <a:buFont typeface="Arial" panose="020B0604020202020204" pitchFamily="34" charset="0"/>
              <a:buChar char="•"/>
            </a:pPr>
            <a:r>
              <a:rPr lang="en-US" i="0"/>
              <a:t>The place where fetuses grow.</a:t>
            </a:r>
            <a:r>
              <a:rPr lang="en-US"/>
              <a:t>  </a:t>
            </a:r>
            <a:endParaRPr lang="en-US" i="0">
              <a:cs typeface="Calibri"/>
            </a:endParaRPr>
          </a:p>
          <a:p>
            <a:pPr marL="171450" indent="-171450">
              <a:buFont typeface="Arial" panose="020B0604020202020204" pitchFamily="34" charset="0"/>
              <a:buChar char="•"/>
            </a:pPr>
            <a:r>
              <a:rPr lang="en-US" i="0"/>
              <a:t>It is about the size of a fist.</a:t>
            </a:r>
            <a:r>
              <a:rPr lang="en-US"/>
              <a:t> </a:t>
            </a:r>
            <a:endParaRPr lang="en-US" i="0">
              <a:cs typeface="Calibri"/>
            </a:endParaRPr>
          </a:p>
          <a:p>
            <a:pPr marL="171450" indent="-171450">
              <a:buFont typeface="Arial" panose="020B0604020202020204" pitchFamily="34" charset="0"/>
              <a:buChar char="•"/>
            </a:pPr>
            <a:r>
              <a:rPr lang="en-US" i="0"/>
              <a:t>During the menstrual cycle, the uterus grows a lining of blood that would nourish a growing fetus if fertilization and implantation occur. This lining sheds approximately once a month if fertilization and implantation do not occur.</a:t>
            </a:r>
            <a:r>
              <a:rPr lang="en-US"/>
              <a:t> </a:t>
            </a:r>
            <a:endParaRPr lang="en-US" i="0">
              <a:cs typeface="Calibri"/>
            </a:endParaRPr>
          </a:p>
          <a:p>
            <a:r>
              <a:rPr lang="en-US" b="0" i="0" u="sng"/>
              <a:t>Cervix</a:t>
            </a:r>
            <a:r>
              <a:rPr lang="en-US"/>
              <a:t>  </a:t>
            </a:r>
            <a:endParaRPr lang="en-US" i="0">
              <a:cs typeface="Calibri"/>
            </a:endParaRPr>
          </a:p>
          <a:p>
            <a:pPr marL="171450" indent="-171450">
              <a:buFont typeface="Arial" panose="020B0604020202020204" pitchFamily="34" charset="0"/>
              <a:buChar char="•"/>
            </a:pPr>
            <a:r>
              <a:rPr lang="en-US" i="0"/>
              <a:t>At the bottom of the uterus that opens into the vagina.</a:t>
            </a:r>
            <a:endParaRPr lang="en-US" i="0">
              <a:cs typeface="Calibri"/>
            </a:endParaRPr>
          </a:p>
          <a:p>
            <a:r>
              <a:rPr lang="en-US" b="0" i="0" u="sng"/>
              <a:t>Vagina</a:t>
            </a:r>
            <a:r>
              <a:rPr lang="en-US" b="1"/>
              <a:t> </a:t>
            </a:r>
            <a:endParaRPr lang="en-US" b="1" i="0">
              <a:cs typeface="Calibri"/>
            </a:endParaRPr>
          </a:p>
          <a:p>
            <a:pPr marL="171450" indent="-171450">
              <a:buFont typeface="Arial" panose="020B0604020202020204" pitchFamily="34" charset="0"/>
              <a:buChar char="•"/>
            </a:pPr>
            <a:r>
              <a:rPr lang="en-US" i="0"/>
              <a:t>The passageway leading from the uterus to the outside of the body.</a:t>
            </a:r>
            <a:r>
              <a:rPr lang="en-US"/>
              <a:t> </a:t>
            </a:r>
            <a:endParaRPr lang="en-US" i="0">
              <a:cs typeface="Calibri"/>
            </a:endParaRPr>
          </a:p>
          <a:p>
            <a:pPr marL="171450" indent="-171450">
              <a:buFont typeface="Arial" panose="020B0604020202020204" pitchFamily="34" charset="0"/>
              <a:buChar char="•"/>
            </a:pPr>
            <a:r>
              <a:rPr lang="en-US" i="0"/>
              <a:t>Blood from the uterus passes through the vagina during menstruation.</a:t>
            </a:r>
            <a:r>
              <a:rPr lang="en-US"/>
              <a:t> </a:t>
            </a:r>
            <a:endParaRPr lang="en-US" i="0">
              <a:cs typeface="Calibri"/>
            </a:endParaRPr>
          </a:p>
          <a:p>
            <a:pPr marL="171450" indent="-171450">
              <a:buFont typeface="Arial" panose="020B0604020202020204" pitchFamily="34" charset="0"/>
              <a:buChar char="•"/>
            </a:pPr>
            <a:r>
              <a:rPr lang="en-US" i="0"/>
              <a:t>Babies pass from the uterus through the vagina during vaginal childbirth.</a:t>
            </a:r>
            <a:r>
              <a:rPr lang="en-US"/>
              <a:t> </a:t>
            </a:r>
            <a:endParaRPr lang="en-US" i="0">
              <a:cs typeface="Calibri"/>
            </a:endParaRPr>
          </a:p>
          <a:p>
            <a:pPr marL="0" indent="0">
              <a:buFont typeface="Arial" panose="020B0604020202020204" pitchFamily="34" charset="0"/>
              <a:buNone/>
            </a:pPr>
            <a:r>
              <a:rPr lang="en-US" i="0" u="sng"/>
              <a:t>OTHER</a:t>
            </a:r>
            <a:r>
              <a:rPr lang="en-US" i="0"/>
              <a:t> (not visualized)</a:t>
            </a:r>
            <a:endParaRPr lang="en-US" i="0">
              <a:cs typeface="Calibri"/>
            </a:endParaRPr>
          </a:p>
          <a:p>
            <a:r>
              <a:rPr lang="en-US" b="0" i="0" u="sng"/>
              <a:t>Bladder</a:t>
            </a:r>
            <a:r>
              <a:rPr lang="en-US" u="sng"/>
              <a:t> </a:t>
            </a:r>
            <a:endParaRPr lang="en-US" b="0" i="0" u="sng">
              <a:cs typeface="Calibri"/>
            </a:endParaRPr>
          </a:p>
          <a:p>
            <a:pPr marL="171450" indent="-171450">
              <a:buFont typeface="Arial" panose="020B0604020202020204" pitchFamily="34" charset="0"/>
              <a:buChar char="•"/>
            </a:pPr>
            <a:r>
              <a:rPr lang="en-US" i="0"/>
              <a:t>The sac that holds the urine produced by the kidney.</a:t>
            </a:r>
            <a:r>
              <a:rPr lang="en-US"/>
              <a:t> </a:t>
            </a:r>
            <a:endParaRPr lang="en-US" i="0">
              <a:cs typeface="Calibri"/>
            </a:endParaRPr>
          </a:p>
          <a:p>
            <a:pPr marL="171450" indent="-171450">
              <a:buFont typeface="Arial" panose="020B0604020202020204" pitchFamily="34" charset="0"/>
              <a:buChar char="•"/>
            </a:pPr>
            <a:r>
              <a:rPr lang="en-US" i="0"/>
              <a:t>The bladder is part of the urinary system, not the reproductive system.</a:t>
            </a:r>
            <a:r>
              <a:rPr lang="en-US"/>
              <a:t> </a:t>
            </a:r>
            <a:endParaRPr lang="en-US" i="0">
              <a:cs typeface="Calibri"/>
            </a:endParaRPr>
          </a:p>
          <a:p>
            <a:pPr marL="0" indent="0">
              <a:buFont typeface="Arial" panose="020B0604020202020204" pitchFamily="34" charset="0"/>
              <a:buNone/>
            </a:pPr>
            <a:endParaRPr lang="en-US" i="0"/>
          </a:p>
          <a:p>
            <a:endParaRPr lang="en-US" i="0"/>
          </a:p>
          <a:p>
            <a:r>
              <a:rPr lang="en-US" b="1" i="0"/>
              <a:t>Notes</a:t>
            </a:r>
          </a:p>
          <a:p>
            <a:r>
              <a:rPr lang="en-US" b="0" i="1"/>
              <a:t>Some may find it helpful to compare sizes of different structures in the body to fruits. Refer to this article for further information. https://commons.bcit.ca/news/2018/02/ultrasound-structures-compared-fruit/</a:t>
            </a:r>
          </a:p>
          <a:p>
            <a:endParaRPr lang="en-US" b="0" i="0"/>
          </a:p>
          <a:p>
            <a:r>
              <a:rPr lang="en-US" i="0"/>
              <a:t>Ref: https://teachingsexualhealth.ca/app/uploads/sites/4/Gr5-LP2-Journey-of-an-Egg-ENGLISH-FINAL.pdf</a:t>
            </a:r>
            <a:endParaRPr lang="en-US" i="0">
              <a:cs typeface="Calibri"/>
            </a:endParaRPr>
          </a:p>
          <a:p>
            <a:r>
              <a:rPr lang="en-US" i="0"/>
              <a:t>Image: https://teachingsexualhealth.ca/app/uploads/sites/4/DA-Diagrams.pdf</a:t>
            </a:r>
            <a:endParaRPr lang="en-US" i="0">
              <a:cs typeface="Calibri"/>
            </a:endParaRPr>
          </a:p>
          <a:p>
            <a:endParaRPr lang="en-US" i="1"/>
          </a:p>
          <a:p>
            <a:endParaRPr lang="en-CA"/>
          </a:p>
        </p:txBody>
      </p:sp>
      <p:sp>
        <p:nvSpPr>
          <p:cNvPr id="4" name="Slide Number Placeholder 3"/>
          <p:cNvSpPr>
            <a:spLocks noGrp="1"/>
          </p:cNvSpPr>
          <p:nvPr>
            <p:ph type="sldNum" sz="quarter" idx="10"/>
          </p:nvPr>
        </p:nvSpPr>
        <p:spPr/>
        <p:txBody>
          <a:bodyPr/>
          <a:lstStyle/>
          <a:p>
            <a:fld id="{658AEF73-3583-2840-A36F-B25D79D6FE3B}" type="slidenum">
              <a:rPr lang="en-US" smtClean="0"/>
              <a:t>21</a:t>
            </a:fld>
            <a:endParaRPr lang="en-US"/>
          </a:p>
        </p:txBody>
      </p:sp>
    </p:spTree>
    <p:extLst>
      <p:ext uri="{BB962C8B-B14F-4D97-AF65-F5344CB8AC3E}">
        <p14:creationId xmlns:p14="http://schemas.microsoft.com/office/powerpoint/2010/main" val="373887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After title: </a:t>
            </a:r>
            <a:r>
              <a:rPr lang="en-US" b="0" i="0"/>
              <a:t>also known as a period.  It begins during puberty for people with vulvas and some people with DSD.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After third bullet: </a:t>
            </a:r>
            <a:r>
              <a:rPr lang="en-US" sz="1200"/>
              <a:t>Five days is the average. Once the lining is completely shed, a new lining begins to grow.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t>After last bullet: </a:t>
            </a:r>
            <a:r>
              <a:rPr lang="en-US" sz="1200"/>
              <a:t>This diagram shows a menstrual cycle of 28 days, which is an average. Cycles can vary between 24-38 days long.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a:p>
          <a:p>
            <a:r>
              <a:rPr lang="en-CA"/>
              <a:t>Ref: https://www.healthlinkbc.ca/pregnancy-parenting/parenting-teens-12-18-years/teen-growth-and-development/menarche</a:t>
            </a:r>
          </a:p>
          <a:p>
            <a:r>
              <a:rPr lang="en-CA"/>
              <a:t>https://teachingsexualhealth.ca/app/uploads/sites/4/Gr7LP2-Reproduction-ENGLISH-FINAL.pdf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0"/>
              <a:t>Image: https://teachingsexualhealth.ca/app/uploads/sites/4/DA-Diagrams.pdf</a:t>
            </a:r>
          </a:p>
          <a:p>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22</a:t>
            </a:fld>
            <a:endParaRPr lang="en-CA"/>
          </a:p>
        </p:txBody>
      </p:sp>
    </p:spTree>
    <p:extLst>
      <p:ext uri="{BB962C8B-B14F-4D97-AF65-F5344CB8AC3E}">
        <p14:creationId xmlns:p14="http://schemas.microsoft.com/office/powerpoint/2010/main" val="499752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a:t>Script </a:t>
            </a:r>
            <a:endParaRPr lang="en-US" i="1"/>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first bullet: </a:t>
            </a:r>
            <a:r>
              <a:rPr lang="en-US" i="0"/>
              <a:t>The average amount of menstrual fluid during a period is about 2-3 tablespoons. </a:t>
            </a:r>
          </a:p>
          <a:p>
            <a:pPr marL="174708" indent="-174708">
              <a:buFont typeface="Arial" panose="020B0604020202020204" pitchFamily="34" charset="0"/>
              <a:buChar char="•"/>
            </a:pPr>
            <a:r>
              <a:rPr lang="en-US" i="1"/>
              <a:t>After third bullet: </a:t>
            </a:r>
            <a:r>
              <a:rPr lang="en-US" i="0"/>
              <a:t>Can be relieved using a hot water bottle, mild to moderate exercise, or over the-counter pain medication. Menstruation is not a sickness. People can generally participate in their regular daily activities such as physical education class and extra-curricular activities.  Students should seek care at a sexual health clinic or primary care provider when experiencing more or less frequent periods, periods lasting more than 7 days, heavy bleeding (soaking through pads or tampons several times a day), bleeding between periods, ongoing pelvic pain or any other period related symptom that significantly disrupts their daily lives.  </a:t>
            </a:r>
          </a:p>
          <a:p>
            <a:pPr marL="174708" indent="-174708">
              <a:buFont typeface="Arial" panose="020B0604020202020204" pitchFamily="34" charset="0"/>
              <a:buChar char="•"/>
            </a:pPr>
            <a:r>
              <a:rPr lang="en-US" i="1"/>
              <a:t>After last bullet: </a:t>
            </a:r>
            <a:r>
              <a:rPr lang="en-US" i="0"/>
              <a:t>After menopause, eggs are no longer released and periods end.</a:t>
            </a:r>
          </a:p>
          <a:p>
            <a:pPr marL="0" indent="0">
              <a:buFont typeface="Arial" panose="020B0604020202020204" pitchFamily="34" charset="0"/>
              <a:buNone/>
            </a:pPr>
            <a:endParaRPr lang="en-US" i="0"/>
          </a:p>
          <a:p>
            <a:pPr marL="0" indent="0">
              <a:buFont typeface="Arial" panose="020B0604020202020204" pitchFamily="34" charset="0"/>
              <a:buNone/>
            </a:pPr>
            <a:endParaRPr lang="en-US" i="0"/>
          </a:p>
          <a:p>
            <a:r>
              <a:rPr lang="en-CA"/>
              <a:t>Ref: https://teachingsexualhealth.ca/app/uploads/sites/4/DA-Diagrams.pdf</a:t>
            </a:r>
          </a:p>
          <a:p>
            <a:r>
              <a:rPr lang="en-CA"/>
              <a:t>https://www.healthlinkbc.ca/pregnancy-parenting/parenting-teens-12-18-years/teen-growth-and-development/menarche</a:t>
            </a:r>
          </a:p>
          <a:p>
            <a:r>
              <a:rPr lang="en-CA"/>
              <a:t>https://www.healthlinkbc.ca/illnesses-conditions/sexual-reproductive-health/normal-menstrual-cycle#:~:text=by%20hormonal%20changes.-,Menstrual%20period,during%20the%20first%203%20days.</a:t>
            </a:r>
          </a:p>
          <a:p>
            <a:r>
              <a:rPr lang="en-CA"/>
              <a:t>https://www.yourperiod.ca/abnormal-pain-and-menstrual-bleeding/is-my-bleeding-normal/#:~:text=Normal%20menstrual%20bleeding%20has%20the,tablespoons%20(30%2D50%20mL)</a:t>
            </a:r>
          </a:p>
          <a:p>
            <a:r>
              <a:rPr lang="en-CA"/>
              <a:t>https://teachingsexualhealth.ca/app/uploads/sites/4/Gr5-LP2-Journey-of-an-Egg-ENGLISH-FINAL.pdf</a:t>
            </a:r>
          </a:p>
          <a:p>
            <a:endParaRPr lang="en-CA"/>
          </a:p>
          <a:p>
            <a:r>
              <a:rPr lang="en-CA"/>
              <a:t>Image: Canva pro</a:t>
            </a:r>
            <a:endParaRPr lang="en-CA" i="0"/>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23</a:t>
            </a:fld>
            <a:endParaRPr lang="en-US"/>
          </a:p>
        </p:txBody>
      </p:sp>
    </p:spTree>
    <p:extLst>
      <p:ext uri="{BB962C8B-B14F-4D97-AF65-F5344CB8AC3E}">
        <p14:creationId xmlns:p14="http://schemas.microsoft.com/office/powerpoint/2010/main" val="2786068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Script </a:t>
            </a:r>
          </a:p>
          <a:p>
            <a:pPr marL="171450" indent="-171450">
              <a:buFont typeface="Arial" panose="020B0604020202020204" pitchFamily="34" charset="0"/>
              <a:buChar char="•"/>
            </a:pPr>
            <a:r>
              <a:rPr lang="en-US" i="0"/>
              <a:t>Let’s review the external anatomy of </a:t>
            </a:r>
            <a:r>
              <a:rPr lang="en-US" b="0" i="0"/>
              <a:t>people with penises. </a:t>
            </a:r>
          </a:p>
          <a:p>
            <a:r>
              <a:rPr lang="en-US" i="0" u="sng"/>
              <a:t>Penis </a:t>
            </a:r>
          </a:p>
          <a:p>
            <a:pPr marL="171450" indent="-171450">
              <a:buFont typeface="Arial" panose="020B0604020202020204" pitchFamily="34" charset="0"/>
              <a:buChar char="•"/>
            </a:pPr>
            <a:r>
              <a:rPr lang="en-US" i="0"/>
              <a:t>An external sex organ. </a:t>
            </a:r>
          </a:p>
          <a:p>
            <a:pPr marL="171450" indent="-171450">
              <a:buFont typeface="Arial" panose="020B0604020202020204" pitchFamily="34" charset="0"/>
              <a:buChar char="•"/>
            </a:pPr>
            <a:r>
              <a:rPr lang="en-US" i="0"/>
              <a:t>Semen and urine are released from the penis. </a:t>
            </a:r>
          </a:p>
          <a:p>
            <a:pPr marL="171450" indent="-171450">
              <a:buFont typeface="Arial" panose="020B0604020202020204" pitchFamily="34" charset="0"/>
              <a:buChar char="•"/>
            </a:pPr>
            <a:r>
              <a:rPr lang="en-US" i="0"/>
              <a:t>It is made up of spongy material that fills up with extra blood (becomes erect and gets hard) when sexually aroused. </a:t>
            </a:r>
          </a:p>
          <a:p>
            <a:pPr marL="171450" indent="-171450">
              <a:buFont typeface="Arial" panose="020B0604020202020204" pitchFamily="34" charset="0"/>
              <a:buChar char="•"/>
            </a:pPr>
            <a:r>
              <a:rPr lang="en-US" i="0"/>
              <a:t>During puberty, the penis grows as does the rest of the body. Size varies from person to person. </a:t>
            </a:r>
          </a:p>
          <a:p>
            <a:r>
              <a:rPr lang="en-US" i="0" u="sng"/>
              <a:t>Scrotum </a:t>
            </a:r>
          </a:p>
          <a:p>
            <a:pPr marL="171450" indent="-171450">
              <a:buFont typeface="Arial" panose="020B0604020202020204" pitchFamily="34" charset="0"/>
              <a:buChar char="•"/>
            </a:pPr>
            <a:r>
              <a:rPr lang="en-US" i="0"/>
              <a:t>The sac that holds the testicles. </a:t>
            </a:r>
          </a:p>
          <a:p>
            <a:pPr marL="171450" indent="-171450">
              <a:buFont typeface="Arial" panose="020B0604020202020204" pitchFamily="34" charset="0"/>
              <a:buChar char="•"/>
            </a:pPr>
            <a:r>
              <a:rPr lang="en-US" i="0"/>
              <a:t>Testicles are the sex glands that produce sperm and testosterone.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Sperm is the reproductive cells that, if it fertilizes an egg, can create a fetus. </a:t>
            </a:r>
            <a:endParaRPr lang="en-US" i="0"/>
          </a:p>
          <a:p>
            <a:pPr marL="171450" indent="-171450">
              <a:buFont typeface="Arial" panose="020B0604020202020204" pitchFamily="34" charset="0"/>
              <a:buChar char="•"/>
            </a:pPr>
            <a:r>
              <a:rPr lang="en-US" i="0"/>
              <a:t>The testicles are kept just below body temperature in order to produce healthy sperm. </a:t>
            </a:r>
          </a:p>
          <a:p>
            <a:pPr marL="171450" indent="-171450">
              <a:buFont typeface="Arial" panose="020B0604020202020204" pitchFamily="34" charset="0"/>
              <a:buChar char="•"/>
            </a:pPr>
            <a:r>
              <a:rPr lang="en-US" i="0"/>
              <a:t>The scrotum pulls the testicles closer to the body if it is cold and away from the body if it is hot. </a:t>
            </a:r>
          </a:p>
          <a:p>
            <a:r>
              <a:rPr lang="en-US" i="0" u="sng"/>
              <a:t>Foreskin </a:t>
            </a:r>
          </a:p>
          <a:p>
            <a:pPr marL="171450" indent="-171450">
              <a:buFont typeface="Arial" panose="020B0604020202020204" pitchFamily="34" charset="0"/>
              <a:buChar char="•"/>
            </a:pPr>
            <a:r>
              <a:rPr lang="en-US" i="0"/>
              <a:t>The skin on the end of the penis that retracts during an erection. </a:t>
            </a:r>
          </a:p>
          <a:p>
            <a:pPr marL="171450" indent="-171450">
              <a:buFont typeface="Arial" panose="020B0604020202020204" pitchFamily="34" charset="0"/>
              <a:buChar char="•"/>
            </a:pPr>
            <a:r>
              <a:rPr lang="en-US" i="0"/>
              <a:t>This skin may be partially removed in a procedure called circumcision. It is usually done soon after birth by a doctor or trained religious person. Some people are circumcised and some are not. It doesn’t affect the function of the penis. </a:t>
            </a:r>
          </a:p>
          <a:p>
            <a:pPr marL="171450" indent="-171450">
              <a:buFont typeface="Arial" panose="020B0604020202020204" pitchFamily="34" charset="0"/>
              <a:buChar char="•"/>
            </a:pPr>
            <a:r>
              <a:rPr lang="en-US" i="0"/>
              <a:t>There is not usually a medical or health reason for circumcision.  It is currently not recommended as a routine procedure.</a:t>
            </a:r>
          </a:p>
          <a:p>
            <a:pPr marL="171450" indent="-171450">
              <a:buFont typeface="Arial" panose="020B0604020202020204" pitchFamily="34" charset="0"/>
              <a:buChar char="•"/>
            </a:pPr>
            <a:r>
              <a:rPr lang="en-US" i="0"/>
              <a:t>People who are uncircumcised gently pull back the foreskin to clean around the head of the penis on a regular basis. </a:t>
            </a:r>
          </a:p>
          <a:p>
            <a:pPr marL="171450" indent="-171450">
              <a:buFont typeface="Arial" panose="020B0604020202020204" pitchFamily="34" charset="0"/>
              <a:buChar char="•"/>
            </a:pPr>
            <a:r>
              <a:rPr lang="en-US" i="0"/>
              <a:t>This is an image of a circumcised and uncircumcised penis. </a:t>
            </a:r>
          </a:p>
          <a:p>
            <a:pPr marL="171450" indent="-171450">
              <a:buFont typeface="Arial" panose="020B0604020202020204" pitchFamily="34" charset="0"/>
              <a:buChar char="•"/>
            </a:pPr>
            <a:endParaRPr lang="en-US" i="0"/>
          </a:p>
          <a:p>
            <a:r>
              <a:rPr lang="en-US" i="0" u="sng"/>
              <a:t>Anus</a:t>
            </a:r>
            <a:r>
              <a:rPr lang="en-US" i="0"/>
              <a:t> – not visualized</a:t>
            </a:r>
          </a:p>
          <a:p>
            <a:pPr marL="171450" indent="-171450">
              <a:buFont typeface="Arial" panose="020B0604020202020204" pitchFamily="34" charset="0"/>
              <a:buChar char="•"/>
            </a:pPr>
            <a:r>
              <a:rPr lang="en-US" i="0"/>
              <a:t>The opening at the end of the digestive tract where feces leaves the body. </a:t>
            </a:r>
          </a:p>
          <a:p>
            <a:pPr marL="171450" indent="-171450">
              <a:buFont typeface="Arial" panose="020B0604020202020204" pitchFamily="34" charset="0"/>
              <a:buChar char="•"/>
            </a:pPr>
            <a:r>
              <a:rPr lang="en-US" i="0"/>
              <a:t>The anus is part of the digestive system, not part of the reproductive system.</a:t>
            </a:r>
          </a:p>
          <a:p>
            <a:pPr marL="171450" indent="-171450">
              <a:buFont typeface="Arial" panose="020B0604020202020204" pitchFamily="34" charset="0"/>
              <a:buChar char="•"/>
            </a:pPr>
            <a:endParaRPr lang="en-US" i="0"/>
          </a:p>
          <a:p>
            <a:endParaRPr lang="en-CA"/>
          </a:p>
          <a:p>
            <a:endParaRPr lang="en-CA"/>
          </a:p>
          <a:p>
            <a:r>
              <a:rPr lang="en-CA"/>
              <a:t>Ref: https://teachingsexualhealth.ca/app/uploads/sites/4/Gr5-LP3-Journey-of-a-Sperm-ENGLISH-FINAL.pdf</a:t>
            </a:r>
          </a:p>
          <a:p>
            <a:r>
              <a:rPr lang="en-CA"/>
              <a:t>https://www.healthlinkbc.ca/pregnancy-parenting/parenting-babies-0-12-months/baby-care/circumcision</a:t>
            </a:r>
          </a:p>
          <a:p>
            <a:r>
              <a:rPr lang="en-CA"/>
              <a:t>Image: https://teachingsexualhealth.ca/app/uploads/sites/4/DA-Diagrams.pdf</a:t>
            </a:r>
          </a:p>
          <a:p>
            <a:pPr marL="0" indent="0">
              <a:buFont typeface="Arial" panose="020B0604020202020204" pitchFamily="34" charset="0"/>
              <a:buNone/>
            </a:pPr>
            <a:endParaRPr lang="en-US" i="0"/>
          </a:p>
          <a:p>
            <a:endParaRPr lang="en-US" i="0"/>
          </a:p>
          <a:p>
            <a:endParaRPr lang="en-US"/>
          </a:p>
          <a:p>
            <a:endParaRPr lang="en-CA"/>
          </a:p>
          <a:p>
            <a:endParaRPr lang="en-CA"/>
          </a:p>
        </p:txBody>
      </p:sp>
      <p:sp>
        <p:nvSpPr>
          <p:cNvPr id="4" name="Slide Number Placeholder 3"/>
          <p:cNvSpPr>
            <a:spLocks noGrp="1"/>
          </p:cNvSpPr>
          <p:nvPr>
            <p:ph type="sldNum" sz="quarter" idx="10"/>
          </p:nvPr>
        </p:nvSpPr>
        <p:spPr/>
        <p:txBody>
          <a:bodyPr/>
          <a:lstStyle/>
          <a:p>
            <a:fld id="{658AEF73-3583-2840-A36F-B25D79D6FE3B}" type="slidenum">
              <a:rPr lang="en-US" smtClean="0"/>
              <a:t>24</a:t>
            </a:fld>
            <a:endParaRPr lang="en-US"/>
          </a:p>
        </p:txBody>
      </p:sp>
    </p:spTree>
    <p:extLst>
      <p:ext uri="{BB962C8B-B14F-4D97-AF65-F5344CB8AC3E}">
        <p14:creationId xmlns:p14="http://schemas.microsoft.com/office/powerpoint/2010/main" val="1169128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p>
          <a:p>
            <a:pPr marL="171450" indent="-171450">
              <a:buFont typeface="Arial" panose="020B0604020202020204" pitchFamily="34" charset="0"/>
              <a:buChar char="•"/>
            </a:pPr>
            <a:r>
              <a:rPr lang="en-US" i="0"/>
              <a:t>Let’s review the internal anatomy of </a:t>
            </a:r>
            <a:r>
              <a:rPr lang="en-US" b="0" i="0"/>
              <a:t>people with penises. </a:t>
            </a:r>
            <a:endParaRPr lang="en-US" i="1"/>
          </a:p>
          <a:p>
            <a:r>
              <a:rPr lang="en-US" i="0" u="sng"/>
              <a:t>Epididymis</a:t>
            </a:r>
          </a:p>
          <a:p>
            <a:pPr marL="171450" indent="-171450">
              <a:buFont typeface="Arial" panose="020B0604020202020204" pitchFamily="34" charset="0"/>
              <a:buChar char="•"/>
            </a:pPr>
            <a:r>
              <a:rPr lang="en-US" i="0"/>
              <a:t>A long coiled tube that connects a testicle to a vas deferens.</a:t>
            </a:r>
          </a:p>
          <a:p>
            <a:pPr marL="171450" indent="-171450">
              <a:buFont typeface="Arial" panose="020B0604020202020204" pitchFamily="34" charset="0"/>
              <a:buChar char="•"/>
            </a:pPr>
            <a:r>
              <a:rPr lang="en-US" i="0"/>
              <a:t>Where sperm matures and are stored.</a:t>
            </a:r>
            <a:endParaRPr lang="en-US" i="1"/>
          </a:p>
          <a:p>
            <a:r>
              <a:rPr lang="en-US" i="0" u="sng"/>
              <a:t>Vas Deferens</a:t>
            </a:r>
          </a:p>
          <a:p>
            <a:pPr marL="171450" indent="-171450">
              <a:buFont typeface="Arial" panose="020B0604020202020204" pitchFamily="34" charset="0"/>
              <a:buChar char="•"/>
            </a:pPr>
            <a:r>
              <a:rPr lang="en-US" i="0"/>
              <a:t>A narrow tube that carries sperm from the testicles to the urethra.</a:t>
            </a:r>
          </a:p>
          <a:p>
            <a:pPr marL="0" indent="0">
              <a:buFont typeface="Arial" panose="020B0604020202020204" pitchFamily="34" charset="0"/>
              <a:buNone/>
            </a:pPr>
            <a:r>
              <a:rPr lang="en-US" i="0" u="sng"/>
              <a:t>Seminal Vesicles</a:t>
            </a:r>
          </a:p>
          <a:p>
            <a:pPr marL="171450" indent="-171450">
              <a:buFont typeface="Arial" panose="020B0604020202020204" pitchFamily="34" charset="0"/>
              <a:buChar char="•"/>
            </a:pPr>
            <a:r>
              <a:rPr lang="en-US" i="0"/>
              <a:t>Two small pouches behind the bladder that produce and store seminal fluid.</a:t>
            </a:r>
          </a:p>
          <a:p>
            <a:pPr marL="171450" indent="-171450">
              <a:buFont typeface="Arial" panose="020B0604020202020204" pitchFamily="34" charset="0"/>
              <a:buChar char="•"/>
            </a:pPr>
            <a:r>
              <a:rPr lang="en-US" i="0"/>
              <a:t>This fluid mixes with sperm and other fluid to produce semen.</a:t>
            </a:r>
          </a:p>
          <a:p>
            <a:r>
              <a:rPr lang="en-US" i="0" u="sng"/>
              <a:t>Prostate Gland</a:t>
            </a:r>
          </a:p>
          <a:p>
            <a:pPr marL="171450" indent="-171450">
              <a:buFont typeface="Arial" panose="020B0604020202020204" pitchFamily="34" charset="0"/>
              <a:buChar char="•"/>
            </a:pPr>
            <a:r>
              <a:rPr lang="en-US" i="0"/>
              <a:t>Produces fluid that is part of semen. The fluid feeds and protects sperm when they are ejaculated.</a:t>
            </a:r>
          </a:p>
          <a:p>
            <a:r>
              <a:rPr lang="en-US" i="0" u="sng"/>
              <a:t>Urethra</a:t>
            </a:r>
          </a:p>
          <a:p>
            <a:pPr marL="171450" indent="-171450">
              <a:buFont typeface="Arial" panose="020B0604020202020204" pitchFamily="34" charset="0"/>
              <a:buChar char="•"/>
            </a:pPr>
            <a:r>
              <a:rPr lang="en-US" i="0"/>
              <a:t>Allows for urine and semen to pass through to the outside of the body.</a:t>
            </a:r>
          </a:p>
          <a:p>
            <a:pPr marL="0" indent="0">
              <a:buFont typeface="Arial" panose="020B0604020202020204" pitchFamily="34" charset="0"/>
              <a:buNone/>
            </a:pPr>
            <a:endParaRPr lang="en-US" i="0"/>
          </a:p>
          <a:p>
            <a:pPr marL="171450" indent="-171450">
              <a:buClr>
                <a:schemeClr val="accent4"/>
              </a:buClr>
              <a:buFont typeface="Arial" panose="020B0604020202020204" pitchFamily="34" charset="0"/>
              <a:buChar char="•"/>
            </a:pPr>
            <a:r>
              <a:rPr lang="en-US">
                <a:solidFill>
                  <a:schemeClr val="accent4"/>
                </a:solidFill>
              </a:rPr>
              <a:t>When a person is sexually aroused, </a:t>
            </a:r>
            <a:r>
              <a:rPr lang="en-US">
                <a:solidFill>
                  <a:schemeClr val="tx1">
                    <a:lumMod val="65000"/>
                    <a:lumOff val="35000"/>
                  </a:schemeClr>
                </a:solidFill>
              </a:rPr>
              <a:t>the penis becomes erect. </a:t>
            </a:r>
            <a:r>
              <a:rPr lang="en-US">
                <a:solidFill>
                  <a:schemeClr val="accent4"/>
                </a:solidFill>
              </a:rPr>
              <a:t>During vaginal intercourse, </a:t>
            </a:r>
            <a:r>
              <a:rPr lang="en-US">
                <a:solidFill>
                  <a:schemeClr val="tx1">
                    <a:lumMod val="65000"/>
                    <a:lumOff val="35000"/>
                  </a:schemeClr>
                </a:solidFill>
              </a:rPr>
              <a:t>the erect penis is inserted into the vagina. </a:t>
            </a:r>
          </a:p>
          <a:p>
            <a:pPr marL="0" marR="0" lvl="0" indent="0" algn="l" defTabSz="914400" rtl="0" eaLnBrk="1" fontAlgn="auto" latinLnBrk="0" hangingPunct="1">
              <a:lnSpc>
                <a:spcPct val="100000"/>
              </a:lnSpc>
              <a:spcBef>
                <a:spcPts val="0"/>
              </a:spcBef>
              <a:spcAft>
                <a:spcPts val="0"/>
              </a:spcAft>
              <a:buClr>
                <a:schemeClr val="accent4"/>
              </a:buClr>
              <a:buSzTx/>
              <a:buFontTx/>
              <a:buNone/>
              <a:tabLst/>
              <a:defRPr/>
            </a:pPr>
            <a:r>
              <a:rPr lang="en-US">
                <a:solidFill>
                  <a:schemeClr val="accent4"/>
                </a:solidFill>
              </a:rPr>
              <a:t>If ejaculation occurs, </a:t>
            </a:r>
            <a:r>
              <a:rPr lang="en-US">
                <a:solidFill>
                  <a:schemeClr val="tx1">
                    <a:lumMod val="65000"/>
                    <a:lumOff val="35000"/>
                  </a:schemeClr>
                </a:solidFill>
              </a:rPr>
              <a:t>sperm travel through the vas deferens, mix with fluids to become semen, and </a:t>
            </a:r>
            <a:br>
              <a:rPr lang="en-US">
                <a:solidFill>
                  <a:schemeClr val="tx1">
                    <a:lumMod val="65000"/>
                    <a:lumOff val="35000"/>
                  </a:schemeClr>
                </a:solidFill>
              </a:rPr>
            </a:br>
            <a:r>
              <a:rPr lang="en-US">
                <a:solidFill>
                  <a:schemeClr val="tx1">
                    <a:lumMod val="65000"/>
                    <a:lumOff val="35000"/>
                  </a:schemeClr>
                </a:solidFill>
              </a:rPr>
              <a:t>are released into the vagina through the urethra. </a:t>
            </a:r>
            <a:r>
              <a:rPr lang="en-US" i="0"/>
              <a:t>Urine and semen cannot come out at the same time. There are two branches to the urethra, one from the bladder and the other from the vas deferens. When the penis is ready to release semen, a valve blocks off the branch to the bladder so urine cannot come out. The prostate also enlarges to block urine from leaving the bladder when sperm is ejaculated.</a:t>
            </a:r>
          </a:p>
          <a:p>
            <a:endParaRPr lang="en-US" i="0" u="sng"/>
          </a:p>
          <a:p>
            <a:r>
              <a:rPr lang="en-US" i="0" u="sng"/>
              <a:t>Bladder</a:t>
            </a:r>
          </a:p>
          <a:p>
            <a:pPr marL="174708" indent="-174708">
              <a:buFont typeface="Arial" panose="020B0604020202020204" pitchFamily="34" charset="0"/>
              <a:buChar char="•"/>
            </a:pPr>
            <a:r>
              <a:rPr lang="en-US" i="0"/>
              <a:t>The sac that holds the urine produced by the kidneys.</a:t>
            </a:r>
          </a:p>
          <a:p>
            <a:pPr marL="174708" indent="-174708">
              <a:buFont typeface="Arial" panose="020B0604020202020204" pitchFamily="34" charset="0"/>
              <a:buChar char="•"/>
            </a:pPr>
            <a:r>
              <a:rPr lang="en-US" i="0"/>
              <a:t>The bladder is part of the urinary system, not the reproductive system. </a:t>
            </a:r>
          </a:p>
          <a:p>
            <a:pPr marL="0" indent="0">
              <a:buFont typeface="Arial" panose="020B0604020202020204" pitchFamily="34" charset="0"/>
              <a:buNone/>
            </a:pPr>
            <a:endParaRPr lang="en-US" i="0"/>
          </a:p>
          <a:p>
            <a:pPr marL="174708" indent="-174708">
              <a:buFont typeface="Arial" panose="020B0604020202020204" pitchFamily="34" charset="0"/>
              <a:buChar char="•"/>
            </a:pPr>
            <a:r>
              <a:rPr lang="en-US" b="0" i="0"/>
              <a:t>B</a:t>
            </a:r>
            <a:r>
              <a:rPr lang="en-US" i="0"/>
              <a:t>efore we move on to conception and pregnancy, what questions do you have about anatomy?</a:t>
            </a:r>
          </a:p>
          <a:p>
            <a:pPr marL="174708" indent="-174708">
              <a:buFont typeface="Arial" panose="020B0604020202020204" pitchFamily="34" charset="0"/>
              <a:buChar char="•"/>
            </a:pPr>
            <a:endParaRPr lang="en-US" i="1"/>
          </a:p>
          <a:p>
            <a:pPr marL="0" indent="0">
              <a:buFont typeface="Arial" panose="020B0604020202020204" pitchFamily="34" charset="0"/>
              <a:buNone/>
            </a:pPr>
            <a:endParaRPr lang="en-US" i="0"/>
          </a:p>
          <a:p>
            <a:pPr marL="0" indent="0">
              <a:buFont typeface="Arial" panose="020B0604020202020204" pitchFamily="34" charset="0"/>
              <a:buNone/>
            </a:pPr>
            <a:r>
              <a:rPr lang="en-US" i="0"/>
              <a:t>Ref: https://teachingsexualhealth.ca/app/uploads/sites/4/Gr5-LP3-Journey-of-a-Sperm-ENGLISH-FINAL.pdf</a:t>
            </a:r>
          </a:p>
          <a:p>
            <a:pPr marL="0" indent="0">
              <a:buFont typeface="Arial" panose="020B0604020202020204" pitchFamily="34" charset="0"/>
              <a:buNone/>
            </a:pPr>
            <a:r>
              <a:rPr lang="en-US" i="0"/>
              <a:t>Image: https://teachingsexualhealth.ca/app/uploads/sites/4/DA-Diagrams.pdf </a:t>
            </a:r>
          </a:p>
          <a:p>
            <a:endParaRPr lang="en-CA"/>
          </a:p>
          <a:p>
            <a:endParaRPr lang="en-CA"/>
          </a:p>
        </p:txBody>
      </p:sp>
      <p:sp>
        <p:nvSpPr>
          <p:cNvPr id="4" name="Slide Number Placeholder 3"/>
          <p:cNvSpPr>
            <a:spLocks noGrp="1"/>
          </p:cNvSpPr>
          <p:nvPr>
            <p:ph type="sldNum" sz="quarter" idx="10"/>
          </p:nvPr>
        </p:nvSpPr>
        <p:spPr/>
        <p:txBody>
          <a:bodyPr/>
          <a:lstStyle/>
          <a:p>
            <a:fld id="{658AEF73-3583-2840-A36F-B25D79D6FE3B}" type="slidenum">
              <a:rPr lang="en-US" smtClean="0"/>
              <a:t>25</a:t>
            </a:fld>
            <a:endParaRPr lang="en-US"/>
          </a:p>
        </p:txBody>
      </p:sp>
    </p:spTree>
    <p:extLst>
      <p:ext uri="{BB962C8B-B14F-4D97-AF65-F5344CB8AC3E}">
        <p14:creationId xmlns:p14="http://schemas.microsoft.com/office/powerpoint/2010/main" val="3869410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Let’s move on to….</a:t>
            </a:r>
            <a:endParaRPr lang="en-CA" b="0"/>
          </a:p>
          <a:p>
            <a:endParaRPr lang="en-US" b="0"/>
          </a:p>
        </p:txBody>
      </p:sp>
      <p:sp>
        <p:nvSpPr>
          <p:cNvPr id="4" name="Slide Number Placeholder 3"/>
          <p:cNvSpPr>
            <a:spLocks noGrp="1"/>
          </p:cNvSpPr>
          <p:nvPr>
            <p:ph type="sldNum" sz="quarter" idx="5"/>
          </p:nvPr>
        </p:nvSpPr>
        <p:spPr/>
        <p:txBody>
          <a:bodyPr/>
          <a:lstStyle/>
          <a:p>
            <a:fld id="{099CB9D2-FF7F-45BD-812A-35C513E82E94}" type="slidenum">
              <a:rPr lang="en-CA" smtClean="0"/>
              <a:t>26</a:t>
            </a:fld>
            <a:endParaRPr lang="en-CA"/>
          </a:p>
        </p:txBody>
      </p:sp>
    </p:spTree>
    <p:extLst>
      <p:ext uri="{BB962C8B-B14F-4D97-AF65-F5344CB8AC3E}">
        <p14:creationId xmlns:p14="http://schemas.microsoft.com/office/powerpoint/2010/main" val="4041915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Script</a:t>
            </a:r>
          </a:p>
          <a:p>
            <a:pPr marL="171450" indent="-171450">
              <a:buFont typeface="Arial"/>
              <a:buChar char="•"/>
            </a:pPr>
            <a:r>
              <a:rPr lang="en-US">
                <a:cs typeface="Calibri"/>
              </a:rPr>
              <a:t>There are two important cells, the sperm and the egg. The sperm cells are made in testicles. The egg is stored in the ovary.</a:t>
            </a:r>
          </a:p>
          <a:p>
            <a:pPr marL="171450" indent="-171450">
              <a:buFont typeface="Arial"/>
              <a:buChar char="•"/>
            </a:pPr>
            <a:r>
              <a:rPr lang="en-US">
                <a:cs typeface="Calibri"/>
              </a:rPr>
              <a:t>Usually, the sperm and egg meet during vaginal intercourse (sex where the penis enters the vagina and ejaculation takes place).  But of course, there are other ways the sperm and egg can meet. </a:t>
            </a:r>
          </a:p>
          <a:p>
            <a:pPr marL="171450" indent="-171450">
              <a:buFont typeface="Arial"/>
              <a:buChar char="•"/>
            </a:pPr>
            <a:r>
              <a:rPr lang="en-CA"/>
              <a:t>It is also possible but uncommon to get pregnant when sperm is present close to the vagina and enters.  </a:t>
            </a:r>
            <a:endParaRPr lang="en-US"/>
          </a:p>
          <a:p>
            <a:pPr marL="171450" indent="-171450">
              <a:buFont typeface="Arial"/>
              <a:buChar char="•"/>
            </a:pPr>
            <a:r>
              <a:rPr lang="en-CA"/>
              <a:t>When people are trying to get pregnant, there are other ways to bring the egg and sperm together that don’t involve any sexual activity. </a:t>
            </a:r>
            <a:endParaRPr lang="en-US" b="0" i="1">
              <a:solidFill>
                <a:srgbClr val="494949"/>
              </a:solidFill>
              <a:effectLst/>
              <a:latin typeface="BCSans"/>
            </a:endParaRPr>
          </a:p>
          <a:p>
            <a:pPr marL="171450" indent="-171450">
              <a:buFont typeface="Arial" panose="020B0604020202020204" pitchFamily="34" charset="0"/>
              <a:buChar char="•"/>
            </a:pPr>
            <a:endParaRPr lang="en-US" b="1">
              <a:cs typeface="Calibri"/>
            </a:endParaRPr>
          </a:p>
          <a:p>
            <a:pPr marL="171450" indent="-171450">
              <a:buFont typeface="Arial"/>
              <a:buChar char="•"/>
            </a:pPr>
            <a:endParaRPr lang="en-CA">
              <a:cs typeface="Calibri"/>
            </a:endParaRPr>
          </a:p>
          <a:p>
            <a:r>
              <a:rPr lang="en-CA"/>
              <a:t>Ref: https://teachingsexualhealth.ca/app/uploads/sites/4/Gr7LP2-Reproduction-ENGLISH-FINAL.pdf (image as well)</a:t>
            </a:r>
          </a:p>
          <a:p>
            <a:r>
              <a:rPr lang="en-CA">
                <a:cs typeface="Calibri"/>
              </a:rPr>
              <a:t>https://www.healthlinkbc.ca/pregnancy-parenting/planning-your-pregnancy/fertility/vitro-fertilization-infertility</a:t>
            </a:r>
          </a:p>
          <a:p>
            <a:pPr marL="171450" indent="-171450">
              <a:buFont typeface="Arial"/>
              <a:buChar char="•"/>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b="1">
              <a:cs typeface="Calibri"/>
            </a:endParaRPr>
          </a:p>
          <a:p>
            <a:endParaRPr lang="en-US" b="1">
              <a:cs typeface="Calibri"/>
            </a:endParaRPr>
          </a:p>
          <a:p>
            <a:endParaRPr lang="en-US">
              <a:cs typeface="Calibri"/>
            </a:endParaRP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27</a:t>
            </a:fld>
            <a:endParaRPr lang="en-CA"/>
          </a:p>
        </p:txBody>
      </p:sp>
    </p:spTree>
    <p:extLst>
      <p:ext uri="{BB962C8B-B14F-4D97-AF65-F5344CB8AC3E}">
        <p14:creationId xmlns:p14="http://schemas.microsoft.com/office/powerpoint/2010/main" val="3588605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Script</a:t>
            </a:r>
          </a:p>
          <a:p>
            <a:pPr marL="171450" indent="-171450">
              <a:buFont typeface="Arial"/>
              <a:buChar char="•"/>
            </a:pPr>
            <a:r>
              <a:rPr lang="en-US">
                <a:cs typeface="Calibri"/>
              </a:rPr>
              <a:t>This is a 2 minute video on pregnancy from planned parenthood </a:t>
            </a:r>
            <a:r>
              <a:rPr lang="en-US" i="1">
                <a:cs typeface="Calibri"/>
              </a:rPr>
              <a:t>(will require internet connection to view)</a:t>
            </a:r>
          </a:p>
          <a:p>
            <a:endParaRPr lang="en-US" b="1">
              <a:cs typeface="Calibri"/>
            </a:endParaRPr>
          </a:p>
          <a:p>
            <a:r>
              <a:rPr lang="en-US" b="1">
                <a:cs typeface="Calibri"/>
              </a:rPr>
              <a:t>Notes</a:t>
            </a:r>
          </a:p>
          <a:p>
            <a:pPr marL="171450" indent="-171450">
              <a:buFont typeface="Arial"/>
              <a:buChar char="•"/>
            </a:pPr>
            <a:r>
              <a:rPr lang="en-US" i="1">
                <a:cs typeface="Calibri"/>
              </a:rPr>
              <a:t>If you do not have access to the internet, the video wont play. Please read the next two slides instead. </a:t>
            </a:r>
          </a:p>
          <a:p>
            <a:endParaRPr lang="en-US" b="1">
              <a:cs typeface="Calibri"/>
            </a:endParaRPr>
          </a:p>
          <a:p>
            <a:endParaRPr lang="en-US" b="1">
              <a:cs typeface="Calibri"/>
            </a:endParaRPr>
          </a:p>
          <a:p>
            <a:r>
              <a:rPr lang="en-US" b="0">
                <a:cs typeface="Calibri"/>
              </a:rPr>
              <a:t>Ref: https://www.youtube.com/watch?v=n04NPtZI4QQ</a:t>
            </a:r>
          </a:p>
          <a:p>
            <a:endParaRPr lang="en-US">
              <a:cs typeface="Calibri"/>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28</a:t>
            </a:fld>
            <a:endParaRPr lang="en-US"/>
          </a:p>
        </p:txBody>
      </p:sp>
    </p:spTree>
    <p:extLst>
      <p:ext uri="{BB962C8B-B14F-4D97-AF65-F5344CB8AC3E}">
        <p14:creationId xmlns:p14="http://schemas.microsoft.com/office/powerpoint/2010/main" val="2304806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Skip this slide if able to watch video on the previous slide.</a:t>
            </a:r>
            <a:endParaRPr lang="en-CA" b="1">
              <a:cs typeface="Calibri"/>
            </a:endParaRPr>
          </a:p>
          <a:p>
            <a:endParaRPr lang="en-CA" b="1">
              <a:cs typeface="Calibri"/>
            </a:endParaRPr>
          </a:p>
          <a:p>
            <a:r>
              <a:rPr lang="en-CA" b="1" i="0"/>
              <a:t>Script</a:t>
            </a:r>
            <a:endParaRPr lang="en-CA"/>
          </a:p>
          <a:p>
            <a:pPr marL="171450" indent="-171450">
              <a:buFont typeface="Arial" panose="020B0604020202020204" pitchFamily="34" charset="0"/>
              <a:buChar char="•"/>
            </a:pPr>
            <a:r>
              <a:rPr lang="en-CA" i="1"/>
              <a:t>Read slide</a:t>
            </a:r>
            <a:endParaRPr lang="en-CA" i="0">
              <a:cs typeface="Calibri"/>
            </a:endParaRPr>
          </a:p>
          <a:p>
            <a:pPr marL="171450" indent="-171450">
              <a:buFont typeface="Arial,Sans-Serif" panose="020B0604020202020204" pitchFamily="34" charset="0"/>
              <a:buChar char="•"/>
            </a:pPr>
            <a:r>
              <a:rPr lang="en-US"/>
              <a:t>The uterus enlarges as the zygote begins to divide and becomes an embryo and then a fetus.</a:t>
            </a:r>
            <a:endParaRPr lang="en-CA"/>
          </a:p>
          <a:p>
            <a:endParaRPr lang="en-CA">
              <a:cs typeface="Calibri" panose="020F0502020204030204"/>
            </a:endParaRPr>
          </a:p>
          <a:p>
            <a:endParaRPr lang="en-CA">
              <a:cs typeface="Calibri" panose="020F0502020204030204"/>
            </a:endParaRPr>
          </a:p>
          <a:p>
            <a:r>
              <a:rPr lang="en-CA"/>
              <a:t>Ref: https://www.healthlinkbc.ca/pregnancy-parenting/birth-control/how-pregnancy-conception-occurs</a:t>
            </a:r>
            <a:endParaRPr lang="en-CA">
              <a:cs typeface="Calibri"/>
            </a:endParaRPr>
          </a:p>
          <a:p>
            <a:r>
              <a:rPr lang="en-CA"/>
              <a:t>https://teachingsexualhealth.ca/app/uploads/sites/4/Gr6LP3-Growing-Baby-ENGLISH-FINAL.pdf</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0"/>
              <a:t>https://teachingsexualhealth.ca/app/uploads/sites/4/DA-Diagrams.pdf (image as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0"/>
              <a:t>https://teachingsexualhealth.ca/app/uploads/sites/4/Birth-Contol-Kit-ENGLISH-FINAL.pdf (image)</a:t>
            </a:r>
          </a:p>
          <a:p>
            <a:endParaRPr lang="en-CA">
              <a:cs typeface="Calibri"/>
            </a:endParaRPr>
          </a:p>
          <a:p>
            <a:endParaRPr lang="en-CA"/>
          </a:p>
        </p:txBody>
      </p:sp>
      <p:sp>
        <p:nvSpPr>
          <p:cNvPr id="4" name="Slide Number Placeholder 3"/>
          <p:cNvSpPr>
            <a:spLocks noGrp="1"/>
          </p:cNvSpPr>
          <p:nvPr>
            <p:ph type="sldNum" sz="quarter" idx="10"/>
          </p:nvPr>
        </p:nvSpPr>
        <p:spPr/>
        <p:txBody>
          <a:bodyPr/>
          <a:lstStyle/>
          <a:p>
            <a:fld id="{658AEF73-3583-2840-A36F-B25D79D6FE3B}" type="slidenum">
              <a:rPr lang="en-US" smtClean="0"/>
              <a:t>29</a:t>
            </a:fld>
            <a:endParaRPr lang="en-US"/>
          </a:p>
        </p:txBody>
      </p:sp>
    </p:spTree>
    <p:extLst>
      <p:ext uri="{BB962C8B-B14F-4D97-AF65-F5344CB8AC3E}">
        <p14:creationId xmlns:p14="http://schemas.microsoft.com/office/powerpoint/2010/main" val="2098024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Script</a:t>
            </a:r>
          </a:p>
          <a:p>
            <a:pPr marL="171450" indent="-171450">
              <a:buFont typeface="Arial" panose="020B0604020202020204" pitchFamily="34" charset="0"/>
              <a:buChar char="•"/>
            </a:pPr>
            <a:r>
              <a:rPr lang="en-US" b="0" u="none"/>
              <a:t>Before we get started, I wish to acknowledge… (</a:t>
            </a:r>
            <a:r>
              <a:rPr lang="en-US" b="0" i="1" u="none"/>
              <a:t>read slide).</a:t>
            </a:r>
          </a:p>
          <a:p>
            <a:pPr marL="0" indent="0">
              <a:buFont typeface="Arial" panose="020B0604020202020204" pitchFamily="34" charset="0"/>
              <a:buNone/>
            </a:pPr>
            <a:endParaRPr lang="en-US" b="0" i="1" u="none"/>
          </a:p>
          <a:p>
            <a:pPr marL="0" indent="0">
              <a:buFont typeface="Arial" panose="020B0604020202020204" pitchFamily="34" charset="0"/>
              <a:buNone/>
            </a:pPr>
            <a:r>
              <a:rPr lang="en-US" b="1" i="0" u="none"/>
              <a:t>Notes</a:t>
            </a:r>
          </a:p>
          <a:p>
            <a:pPr marL="171450" indent="-171450">
              <a:buFont typeface="Arial" panose="020B0604020202020204" pitchFamily="34" charset="0"/>
              <a:buChar char="•"/>
            </a:pPr>
            <a:r>
              <a:rPr lang="en-US" b="0" i="1" u="none"/>
              <a:t>If the land on which you are joining from is on the traditional and unceded territory of one of these peoples, please acknowledge those peoples directly.</a:t>
            </a:r>
          </a:p>
          <a:p>
            <a:pPr marL="171450" indent="-171450">
              <a:buFont typeface="Arial" panose="020B0604020202020204" pitchFamily="34" charset="0"/>
              <a:buChar char="•"/>
            </a:pPr>
            <a:r>
              <a:rPr lang="en-US" b="0" i="1" u="none"/>
              <a:t>If explanation is needed for teachers, advise</a:t>
            </a:r>
            <a:r>
              <a:rPr lang="en-US" b="0" i="0" u="none"/>
              <a:t> </a:t>
            </a:r>
            <a:r>
              <a:rPr lang="en-US" b="0" i="1" u="none"/>
              <a:t>that Territorial acknowledgements during gatherings of people are standard practice in VCH and uphold our pillar and policy of Indigenous Cultural Safety.</a:t>
            </a:r>
            <a:r>
              <a:rPr lang="en-US" b="0" i="0" u="none"/>
              <a:t> </a:t>
            </a:r>
            <a:endParaRPr lang="en-CA" b="0" i="0" u="none"/>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82F66-6E36-46B3-8AEB-D58BF8AC74A1}" type="datetime1">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12/11/2024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43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highlight>
                  <a:srgbClr val="FFFF00"/>
                </a:highlight>
              </a:rPr>
              <a:t>Skip this slide if able to watch video on the previous slide.</a:t>
            </a:r>
            <a:endParaRPr lang="en-US">
              <a:highlight>
                <a:srgbClr val="FFFF00"/>
              </a:highlight>
            </a:endParaRPr>
          </a:p>
          <a:p>
            <a:endParaRPr lang="en-US" b="1">
              <a:cs typeface="Calibri"/>
            </a:endParaRPr>
          </a:p>
          <a:p>
            <a:r>
              <a:rPr lang="en-US" b="1">
                <a:cs typeface="Calibri"/>
              </a:rPr>
              <a:t>Script</a:t>
            </a:r>
            <a:endParaRPr lang="en-US"/>
          </a:p>
          <a:p>
            <a:pPr marL="171450" indent="-171450">
              <a:buFont typeface="Arial"/>
              <a:buChar char="•"/>
            </a:pPr>
            <a:r>
              <a:rPr lang="en-US" i="1">
                <a:cs typeface="Calibri"/>
              </a:rPr>
              <a:t>Read slide</a:t>
            </a:r>
          </a:p>
          <a:p>
            <a:endParaRPr lang="en-US"/>
          </a:p>
          <a:p>
            <a:endParaRPr lang="en-US"/>
          </a:p>
          <a:p>
            <a:r>
              <a:rPr lang="en-CA"/>
              <a:t>Ref: https://teachingsexualhealth.ca/app/uploads/sites/4/Gr7LP2-Reproduction-ENGLISH-FINAL.pdf</a:t>
            </a:r>
          </a:p>
          <a:p>
            <a:pPr marL="0" marR="0" lvl="0" indent="0" algn="l" defTabSz="914400" rtl="0" eaLnBrk="1" fontAlgn="auto" latinLnBrk="0" hangingPunct="1">
              <a:lnSpc>
                <a:spcPct val="100000"/>
              </a:lnSpc>
              <a:spcBef>
                <a:spcPts val="0"/>
              </a:spcBef>
              <a:spcAft>
                <a:spcPts val="0"/>
              </a:spcAft>
              <a:buClrTx/>
              <a:buSzTx/>
              <a:buFontTx/>
              <a:buNone/>
              <a:tabLst/>
              <a:defRPr/>
            </a:pPr>
            <a:r>
              <a:rPr lang="en-CA" i="0"/>
              <a:t>Image: https://teachingsexualhealth.ca/app/uploads/sites/4/DA-Diagrams.pdf</a:t>
            </a:r>
          </a:p>
          <a:p>
            <a:endParaRPr lang="en-US">
              <a:cs typeface="Calibri" panose="020F0502020204030204"/>
            </a:endParaRPr>
          </a:p>
          <a:p>
            <a:pPr marL="171450" indent="-171450">
              <a:buFont typeface="Arial"/>
              <a:buChar char="•"/>
            </a:pPr>
            <a:endParaRPr lang="en-US" i="1">
              <a:cs typeface="Calibri"/>
            </a:endParaRPr>
          </a:p>
          <a:p>
            <a:endParaRPr lang="en-CA"/>
          </a:p>
        </p:txBody>
      </p:sp>
      <p:sp>
        <p:nvSpPr>
          <p:cNvPr id="4" name="Slide Number Placeholder 3"/>
          <p:cNvSpPr>
            <a:spLocks noGrp="1"/>
          </p:cNvSpPr>
          <p:nvPr>
            <p:ph type="sldNum" sz="quarter" idx="10"/>
          </p:nvPr>
        </p:nvSpPr>
        <p:spPr/>
        <p:txBody>
          <a:bodyPr/>
          <a:lstStyle/>
          <a:p>
            <a:fld id="{658AEF73-3583-2840-A36F-B25D79D6FE3B}" type="slidenum">
              <a:rPr lang="en-US" smtClean="0"/>
              <a:t>30</a:t>
            </a:fld>
            <a:endParaRPr lang="en-US"/>
          </a:p>
        </p:txBody>
      </p:sp>
    </p:spTree>
    <p:extLst>
      <p:ext uri="{BB962C8B-B14F-4D97-AF65-F5344CB8AC3E}">
        <p14:creationId xmlns:p14="http://schemas.microsoft.com/office/powerpoint/2010/main" val="137708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r>
              <a:rPr lang="en-US"/>
              <a:t> </a:t>
            </a:r>
          </a:p>
          <a:p>
            <a:pPr marL="171450" indent="-171450">
              <a:buFont typeface="Arial" panose="020B0604020202020204" pitchFamily="34" charset="0"/>
              <a:buChar char="•"/>
            </a:pPr>
            <a:r>
              <a:rPr lang="en-US" i="1"/>
              <a:t>Read slide </a:t>
            </a:r>
          </a:p>
          <a:p>
            <a:pPr marL="171450" indent="-171450">
              <a:buFont typeface="Arial" panose="020B0604020202020204" pitchFamily="34" charset="0"/>
              <a:buChar char="•"/>
            </a:pPr>
            <a:r>
              <a:rPr lang="en-US" i="0"/>
              <a:t>What questions do you have? </a:t>
            </a:r>
          </a:p>
          <a:p>
            <a:pPr marL="171450" indent="-171450">
              <a:buFont typeface="Arial" panose="020B0604020202020204" pitchFamily="34" charset="0"/>
              <a:buChar char="•"/>
            </a:pPr>
            <a:r>
              <a:rPr lang="en-US" i="0"/>
              <a:t>Let’s move on to pregnancy prevention.</a:t>
            </a:r>
          </a:p>
          <a:p>
            <a:pPr marL="0" indent="0">
              <a:buFont typeface="Arial" panose="020B0604020202020204" pitchFamily="34" charset="0"/>
              <a:buNone/>
            </a:pPr>
            <a:endParaRPr lang="en-US" i="1"/>
          </a:p>
          <a:p>
            <a:pPr marL="171450" indent="-171450">
              <a:buFont typeface="Arial" panose="020B0604020202020204" pitchFamily="34" charset="0"/>
              <a:buChar char="•"/>
            </a:pPr>
            <a:endParaRPr lang="en-US" i="1"/>
          </a:p>
          <a:p>
            <a:pPr marL="171450" indent="-171450">
              <a:buFont typeface="Arial" panose="020B0604020202020204" pitchFamily="34" charset="0"/>
              <a:buChar char="•"/>
            </a:pPr>
            <a:endParaRPr lang="en-US" i="1"/>
          </a:p>
          <a:p>
            <a:pPr marL="0" indent="0">
              <a:buFont typeface="Arial" panose="020B0604020202020204" pitchFamily="34" charset="0"/>
              <a:buNone/>
            </a:pPr>
            <a:r>
              <a:rPr lang="en-US" i="0"/>
              <a:t>Ref: Canva pro image </a:t>
            </a:r>
            <a:endParaRPr lang="en-CA" i="0"/>
          </a:p>
          <a:p>
            <a:endParaRPr lang="en-CA" b="1"/>
          </a:p>
        </p:txBody>
      </p:sp>
      <p:sp>
        <p:nvSpPr>
          <p:cNvPr id="4" name="Slide Number Placeholder 3"/>
          <p:cNvSpPr>
            <a:spLocks noGrp="1"/>
          </p:cNvSpPr>
          <p:nvPr>
            <p:ph type="sldNum" sz="quarter" idx="5"/>
          </p:nvPr>
        </p:nvSpPr>
        <p:spPr/>
        <p:txBody>
          <a:bodyPr/>
          <a:lstStyle/>
          <a:p>
            <a:fld id="{099CB9D2-FF7F-45BD-812A-35C513E82E94}" type="slidenum">
              <a:rPr lang="en-CA" smtClean="0"/>
              <a:t>31</a:t>
            </a:fld>
            <a:endParaRPr lang="en-CA"/>
          </a:p>
        </p:txBody>
      </p:sp>
    </p:spTree>
    <p:extLst>
      <p:ext uri="{BB962C8B-B14F-4D97-AF65-F5344CB8AC3E}">
        <p14:creationId xmlns:p14="http://schemas.microsoft.com/office/powerpoint/2010/main" val="1671534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32</a:t>
            </a:fld>
            <a:endParaRPr lang="en-US"/>
          </a:p>
        </p:txBody>
      </p:sp>
    </p:spTree>
    <p:extLst>
      <p:ext uri="{BB962C8B-B14F-4D97-AF65-F5344CB8AC3E}">
        <p14:creationId xmlns:p14="http://schemas.microsoft.com/office/powerpoint/2010/main" val="1825277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33</a:t>
            </a:fld>
            <a:endParaRPr lang="en-CA"/>
          </a:p>
        </p:txBody>
      </p:sp>
    </p:spTree>
    <p:extLst>
      <p:ext uri="{BB962C8B-B14F-4D97-AF65-F5344CB8AC3E}">
        <p14:creationId xmlns:p14="http://schemas.microsoft.com/office/powerpoint/2010/main" val="2815955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endParaRPr lang="en-US" b="1"/>
          </a:p>
          <a:p>
            <a:pPr marL="171450" indent="-171450">
              <a:buFont typeface="Arial"/>
              <a:buChar char="•"/>
            </a:pPr>
            <a:r>
              <a:rPr lang="en-CA"/>
              <a:t>Preventing unintended pregnancies is a priority for many for a variety of reasons.</a:t>
            </a:r>
            <a:endParaRPr lang="en-CA">
              <a:cs typeface="Calibri"/>
            </a:endParaRPr>
          </a:p>
          <a:p>
            <a:pPr marL="171450" indent="-171450">
              <a:buFont typeface="Arial"/>
              <a:buChar char="•"/>
            </a:pPr>
            <a:r>
              <a:rPr lang="en-CA">
                <a:cs typeface="Calibri"/>
              </a:rPr>
              <a:t>Teaching pregnancy prevention is not just about discussing contraceptive options, but also about helping students reflect upon their values and having a child as an important decision.  </a:t>
            </a:r>
          </a:p>
          <a:p>
            <a:pPr marL="171450" indent="-171450">
              <a:buFont typeface="Arial"/>
              <a:buChar char="•"/>
            </a:pPr>
            <a:r>
              <a:rPr lang="en-CA">
                <a:cs typeface="Calibri"/>
              </a:rPr>
              <a:t>With that in mind, this section will review a variety of birth control methods to help prevent pregnancy.</a:t>
            </a:r>
          </a:p>
        </p:txBody>
      </p:sp>
      <p:sp>
        <p:nvSpPr>
          <p:cNvPr id="4" name="Slide Number Placeholder 3"/>
          <p:cNvSpPr>
            <a:spLocks noGrp="1"/>
          </p:cNvSpPr>
          <p:nvPr>
            <p:ph type="sldNum" sz="quarter" idx="5"/>
          </p:nvPr>
        </p:nvSpPr>
        <p:spPr/>
        <p:txBody>
          <a:bodyPr/>
          <a:lstStyle/>
          <a:p>
            <a:fld id="{099CB9D2-FF7F-45BD-812A-35C513E82E94}" type="slidenum">
              <a:rPr lang="en-CA" smtClean="0"/>
              <a:t>34</a:t>
            </a:fld>
            <a:endParaRPr lang="en-CA"/>
          </a:p>
        </p:txBody>
      </p:sp>
    </p:spTree>
    <p:extLst>
      <p:ext uri="{BB962C8B-B14F-4D97-AF65-F5344CB8AC3E}">
        <p14:creationId xmlns:p14="http://schemas.microsoft.com/office/powerpoint/2010/main" val="3857736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sz="1200"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a:t>When engaging</a:t>
            </a:r>
            <a:r>
              <a:rPr lang="en-US"/>
              <a:t> in any activity where a penis or semen are near the vagina.</a:t>
            </a:r>
          </a:p>
          <a:p>
            <a:pPr marL="171450" indent="-171450">
              <a:buFont typeface="Arial" panose="020B0604020202020204" pitchFamily="34" charset="0"/>
              <a:buChar char="•"/>
            </a:pPr>
            <a:endParaRPr lang="en-CA" sz="1200"/>
          </a:p>
          <a:p>
            <a:pPr marL="171450" indent="-171450">
              <a:buFont typeface="Arial" panose="020B0604020202020204" pitchFamily="34" charset="0"/>
              <a:buChar char="•"/>
            </a:pPr>
            <a:endParaRPr lang="en-CA" sz="1200"/>
          </a:p>
          <a:p>
            <a:pPr marL="0" indent="0">
              <a:buFont typeface="Arial" panose="020B0604020202020204" pitchFamily="34" charset="0"/>
              <a:buNone/>
            </a:pPr>
            <a:endParaRPr lang="en-CA"/>
          </a:p>
          <a:p>
            <a:r>
              <a:rPr lang="en-CA"/>
              <a:t>Ref: https://teachingsexualhealth.ca/app/uploads/sites/4/Birth-Contol-Kit-ENGLISH-FINAL.pdf</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35</a:t>
            </a:fld>
            <a:endParaRPr lang="en-CA"/>
          </a:p>
        </p:txBody>
      </p:sp>
    </p:spTree>
    <p:extLst>
      <p:ext uri="{BB962C8B-B14F-4D97-AF65-F5344CB8AC3E}">
        <p14:creationId xmlns:p14="http://schemas.microsoft.com/office/powerpoint/2010/main" val="2926324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r>
              <a:rPr lang="en-CA">
                <a:cs typeface="Calibri"/>
              </a:rPr>
              <a:t> </a:t>
            </a:r>
            <a:endParaRPr lang="en-US"/>
          </a:p>
          <a:p>
            <a:pPr marL="171450" indent="-171450" defTabSz="931774">
              <a:buFont typeface="Arial" panose="020B0604020202020204" pitchFamily="34" charset="0"/>
              <a:buChar char="•"/>
              <a:defRPr/>
            </a:pPr>
            <a:r>
              <a:rPr lang="en-CA" i="1"/>
              <a:t>After title: </a:t>
            </a:r>
            <a:r>
              <a:rPr lang="en-CA" i="0"/>
              <a:t>There are many strategies to eliminate or reduce the chance of pregnancy. The first way is to </a:t>
            </a:r>
            <a:r>
              <a:rPr lang="en-CA" i="1"/>
              <a:t>(read all sections)</a:t>
            </a:r>
          </a:p>
          <a:p>
            <a:pPr marL="171450" indent="-171450" defTabSz="931774">
              <a:buFont typeface="Arial" panose="020B0604020202020204" pitchFamily="34" charset="0"/>
              <a:buChar char="•"/>
              <a:defRPr/>
            </a:pPr>
            <a:r>
              <a:rPr lang="en-CA" i="1"/>
              <a:t>After second square: </a:t>
            </a:r>
            <a:r>
              <a:rPr lang="en-CA" i="0"/>
              <a:t>such as kissing, massage, masturbation and oral sex. Keep in mind that some of these activities can spread sexually transmitted infections (STI) or as they are now known as STBBIs. Refer to the STBBI workshop for further information. </a:t>
            </a:r>
          </a:p>
          <a:p>
            <a:endParaRPr lang="en-CA"/>
          </a:p>
          <a:p>
            <a:endParaRPr lang="en-CA"/>
          </a:p>
          <a:p>
            <a:r>
              <a:rPr lang="en-CA"/>
              <a:t>Ref: https://teachingsexualhealth.ca/app/uploads/sites/4/Gr8LP3-Birth-Control-ENGLISH-FINAL.pdf</a:t>
            </a:r>
            <a:endParaRPr lang="en-CA">
              <a:cs typeface="Calibri"/>
            </a:endParaRPr>
          </a:p>
          <a:p>
            <a:endParaRPr lang="en-CA"/>
          </a:p>
          <a:p>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36</a:t>
            </a:fld>
            <a:endParaRPr lang="en-CA"/>
          </a:p>
        </p:txBody>
      </p:sp>
    </p:spTree>
    <p:extLst>
      <p:ext uri="{BB962C8B-B14F-4D97-AF65-F5344CB8AC3E}">
        <p14:creationId xmlns:p14="http://schemas.microsoft.com/office/powerpoint/2010/main" val="310992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a:buChar char="•"/>
            </a:pPr>
            <a:r>
              <a:rPr lang="en-US" i="1">
                <a:ea typeface="Calibri"/>
                <a:cs typeface="Calibri"/>
              </a:rPr>
              <a:t>After reading title: </a:t>
            </a:r>
            <a:r>
              <a:rPr lang="en-US">
                <a:ea typeface="Calibri"/>
                <a:cs typeface="Calibri"/>
              </a:rPr>
              <a:t>Youths have many questions about becoming pregnant. They wonder if pregnancy can occur under various circumstances such as the ones below.  </a:t>
            </a:r>
            <a:r>
              <a:rPr lang="en-US" i="1">
                <a:ea typeface="Calibri"/>
                <a:cs typeface="Calibri"/>
              </a:rPr>
              <a:t>Read questions.</a:t>
            </a:r>
          </a:p>
          <a:p>
            <a:pPr marL="171450" indent="-171450">
              <a:buFont typeface="Arial"/>
              <a:buChar char="•"/>
            </a:pPr>
            <a:r>
              <a:rPr lang="en-US" i="1">
                <a:ea typeface="Calibri"/>
                <a:cs typeface="Calibri"/>
              </a:rPr>
              <a:t>After last question: </a:t>
            </a:r>
            <a:r>
              <a:rPr lang="en-US" i="0">
                <a:ea typeface="Calibri"/>
                <a:cs typeface="Calibri"/>
              </a:rPr>
              <a:t>as mentioned earlier, some youths take medications to help better align with their gender identity </a:t>
            </a:r>
          </a:p>
          <a:p>
            <a:pPr marL="171450" indent="-171450">
              <a:buFont typeface="Arial"/>
              <a:buChar char="•"/>
            </a:pPr>
            <a:r>
              <a:rPr lang="en-US">
                <a:ea typeface="Calibri"/>
                <a:cs typeface="Calibri"/>
              </a:rPr>
              <a:t>The answer to all these questions is YES.  </a:t>
            </a:r>
          </a:p>
        </p:txBody>
      </p:sp>
      <p:sp>
        <p:nvSpPr>
          <p:cNvPr id="4" name="Slide Number Placeholder 3"/>
          <p:cNvSpPr>
            <a:spLocks noGrp="1"/>
          </p:cNvSpPr>
          <p:nvPr>
            <p:ph type="sldNum" sz="quarter" idx="5"/>
          </p:nvPr>
        </p:nvSpPr>
        <p:spPr/>
        <p:txBody>
          <a:bodyPr/>
          <a:lstStyle/>
          <a:p>
            <a:fld id="{099CB9D2-FF7F-45BD-812A-35C513E82E94}" type="slidenum">
              <a:rPr lang="en-CA" smtClean="0"/>
              <a:t>37</a:t>
            </a:fld>
            <a:endParaRPr lang="en-CA"/>
          </a:p>
        </p:txBody>
      </p:sp>
    </p:spTree>
    <p:extLst>
      <p:ext uri="{BB962C8B-B14F-4D97-AF65-F5344CB8AC3E}">
        <p14:creationId xmlns:p14="http://schemas.microsoft.com/office/powerpoint/2010/main" val="2623325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Script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i="1">
                <a:cs typeface="Calibri"/>
              </a:rPr>
              <a:t>After title: </a:t>
            </a:r>
            <a:r>
              <a:rPr lang="en-US">
                <a:cs typeface="Calibri"/>
              </a:rPr>
              <a:t>All birth control methods work by preventing either ovulation- to review, this means preventing </a:t>
            </a:r>
            <a:r>
              <a:rPr lang="en-CA" i="0"/>
              <a:t>the ovaries from releasing eggs,</a:t>
            </a:r>
            <a:r>
              <a:rPr lang="en-CA" i="1"/>
              <a:t> </a:t>
            </a:r>
            <a:r>
              <a:rPr lang="en-CA" i="0"/>
              <a:t>fertilization- which means preventing the sperm from meeting the egg, or implantation, which means preventing the fertilized egg from travelling to the uterus and attaching itself to the wall.</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CA" b="1" i="0"/>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CA" b="1" i="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i="0"/>
              <a:t>Ref: https://teachingsexualhealth.ca/app/uploads/sites/4/CALM-LP4-Birth-Control-ENGLISH-FINAL.pdf</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38</a:t>
            </a:fld>
            <a:endParaRPr lang="en-CA"/>
          </a:p>
        </p:txBody>
      </p:sp>
    </p:spTree>
    <p:extLst>
      <p:ext uri="{BB962C8B-B14F-4D97-AF65-F5344CB8AC3E}">
        <p14:creationId xmlns:p14="http://schemas.microsoft.com/office/powerpoint/2010/main" val="1206828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a:t>Script</a:t>
            </a:r>
            <a:r>
              <a:rPr lang="en-CA" i="1"/>
              <a:t> </a:t>
            </a:r>
          </a:p>
          <a:p>
            <a:pPr marL="171450" indent="-171450">
              <a:buFont typeface="Arial" panose="020B0604020202020204" pitchFamily="34" charset="0"/>
              <a:buChar char="•"/>
            </a:pPr>
            <a:r>
              <a:rPr lang="en-CA" i="0"/>
              <a:t>There are “long acting”, “short acting”, “used in the moment” methods as well as some permanent types of birth control.</a:t>
            </a:r>
          </a:p>
          <a:p>
            <a:pPr marL="171450" indent="-171450">
              <a:buFont typeface="Arial" panose="020B0604020202020204" pitchFamily="34" charset="0"/>
              <a:buChar char="•"/>
            </a:pPr>
            <a:r>
              <a:rPr lang="en-CA" i="0"/>
              <a:t>Long acting can last for several years or more and include: </a:t>
            </a:r>
            <a:r>
              <a:rPr lang="en-CA" i="1"/>
              <a:t>read column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IUD stands for intrauterine device- this means they go in the uterus.</a:t>
            </a:r>
            <a:endParaRPr lang="en-CA" i="0"/>
          </a:p>
          <a:p>
            <a:pPr marL="171450" indent="-171450">
              <a:buFont typeface="Arial" panose="020B0604020202020204" pitchFamily="34" charset="0"/>
              <a:buChar char="•"/>
            </a:pPr>
            <a:r>
              <a:rPr lang="en-CA" i="0"/>
              <a:t>Short acting can last for up to 12 weeks and includes: </a:t>
            </a:r>
            <a:r>
              <a:rPr lang="en-CA" i="1"/>
              <a:t>read column</a:t>
            </a:r>
            <a:r>
              <a:rPr lang="en-CA" b="0" i="0"/>
              <a:t>.</a:t>
            </a:r>
            <a:endParaRPr lang="en-CA" b="0" i="0" strike="sngStrike"/>
          </a:p>
          <a:p>
            <a:pPr marL="171450" indent="-171450">
              <a:buFont typeface="Arial" panose="020B0604020202020204" pitchFamily="34" charset="0"/>
              <a:buChar char="•"/>
            </a:pPr>
            <a:r>
              <a:rPr lang="en-CA" i="0"/>
              <a:t>Birth control used in the moment is what it sounds like and includes: </a:t>
            </a:r>
            <a:r>
              <a:rPr lang="en-CA" i="1"/>
              <a:t>read column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Emergency contraception (EC) is also available for the prevention of pregnancy after </a:t>
            </a:r>
            <a:r>
              <a:rPr lang="en-CA" sz="1200"/>
              <a:t>engaging</a:t>
            </a:r>
            <a:r>
              <a:rPr lang="en-US"/>
              <a:t> in any activities where a penis or semen are near the vagina</a:t>
            </a:r>
            <a:r>
              <a:rPr lang="en-US" i="0"/>
              <a:t> and a reliable method of birth control was not used/used incorrectly.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Permanent methods have a very high rate of effectiveness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https://teachingsexualhealth.ca/app/uploads/sites/4/Gr8LP3-Birth-Control-ENGLISH-FINAL.pdf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39</a:t>
            </a:fld>
            <a:endParaRPr lang="en-CA"/>
          </a:p>
        </p:txBody>
      </p:sp>
    </p:spTree>
    <p:extLst>
      <p:ext uri="{BB962C8B-B14F-4D97-AF65-F5344CB8AC3E}">
        <p14:creationId xmlns:p14="http://schemas.microsoft.com/office/powerpoint/2010/main" val="3628295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Script</a:t>
            </a:r>
          </a:p>
          <a:p>
            <a:pPr marL="171450" indent="-171450">
              <a:buFont typeface="Arial" panose="020B0604020202020204" pitchFamily="34" charset="0"/>
              <a:buChar char="•"/>
            </a:pPr>
            <a:r>
              <a:rPr lang="en-CA" sz="1800" b="0">
                <a:effectLst/>
                <a:latin typeface="Calibri" panose="020F0502020204030204" pitchFamily="34" charset="0"/>
                <a:ea typeface="Calibri" panose="020F0502020204030204" pitchFamily="34" charset="0"/>
              </a:rPr>
              <a:t>We have adopted some of this workshop’s material with permission, from teachingsexualhealth.ca (TSH)</a:t>
            </a:r>
          </a:p>
          <a:p>
            <a:pPr marL="285750" indent="-285750">
              <a:buFont typeface="Arial" panose="020B0604020202020204" pitchFamily="34" charset="0"/>
              <a:buChar char="•"/>
            </a:pPr>
            <a:endParaRPr lang="en-CA" sz="1800" b="1">
              <a:effectLst/>
              <a:latin typeface="Calibri" panose="020F0502020204030204" pitchFamily="34" charset="0"/>
              <a:ea typeface="Calibri" panose="020F0502020204030204" pitchFamily="34" charset="0"/>
            </a:endParaRPr>
          </a:p>
          <a:p>
            <a:r>
              <a:rPr lang="en-CA" sz="1800" b="1">
                <a:effectLst/>
                <a:latin typeface="Calibri" panose="020F0502020204030204" pitchFamily="34" charset="0"/>
                <a:ea typeface="Calibri" panose="020F0502020204030204" pitchFamily="34" charset="0"/>
              </a:rPr>
              <a:t>NOTE: </a:t>
            </a:r>
            <a:r>
              <a:rPr lang="en-CA" sz="1800" i="1">
                <a:effectLst/>
                <a:latin typeface="Calibri" panose="020F0502020204030204" pitchFamily="34" charset="0"/>
                <a:ea typeface="Calibri" panose="020F0502020204030204" pitchFamily="34" charset="0"/>
              </a:rPr>
              <a:t>VCH has a signed Permission to Use Copyright Agreement with TSH that allows us to use and adapt their material. This legal statement is intended for organizations looking at widespread distribution, not for teachers accessing and adapting materials for personal use. Teachers altering for personal use was understood by AHS to be occurring with our materials when we spoke with them. However, it does mean that if a teacher was looking at licensing the materials (e.g. starting a paid program where they created content for other teachers) they would need to seek the permission of AHS. </a:t>
            </a:r>
            <a:endParaRPr lang="en-CA" sz="1800" i="1"/>
          </a:p>
        </p:txBody>
      </p:sp>
      <p:sp>
        <p:nvSpPr>
          <p:cNvPr id="4" name="Slide Number Placeholder 3"/>
          <p:cNvSpPr>
            <a:spLocks noGrp="1"/>
          </p:cNvSpPr>
          <p:nvPr>
            <p:ph type="sldNum" sz="quarter" idx="5"/>
          </p:nvPr>
        </p:nvSpPr>
        <p:spPr/>
        <p:txBody>
          <a:bodyPr/>
          <a:lstStyle/>
          <a:p>
            <a:fld id="{099CB9D2-FF7F-45BD-812A-35C513E82E94}" type="slidenum">
              <a:rPr lang="en-CA" smtClean="0"/>
              <a:t>4</a:t>
            </a:fld>
            <a:endParaRPr lang="en-CA"/>
          </a:p>
        </p:txBody>
      </p:sp>
    </p:spTree>
    <p:extLst>
      <p:ext uri="{BB962C8B-B14F-4D97-AF65-F5344CB8AC3E}">
        <p14:creationId xmlns:p14="http://schemas.microsoft.com/office/powerpoint/2010/main" val="339688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p>
          <a:p>
            <a:pPr marL="171450" indent="-171450">
              <a:buFont typeface="Arial" panose="020B0604020202020204" pitchFamily="34" charset="0"/>
              <a:buChar char="•"/>
            </a:pPr>
            <a:r>
              <a:rPr lang="en-US" i="0"/>
              <a:t>I would like to review this table with you and show you the different types of birth control available and their effectiveness based on typical use. </a:t>
            </a:r>
          </a:p>
          <a:p>
            <a:pPr marL="171450" indent="-171450">
              <a:buFont typeface="Arial" panose="020B0604020202020204" pitchFamily="34" charset="0"/>
              <a:buChar char="•"/>
            </a:pPr>
            <a:r>
              <a:rPr lang="en-US" i="0"/>
              <a:t>Effectiveness rate for</a:t>
            </a:r>
            <a:r>
              <a:rPr lang="en-US" b="1" i="0"/>
              <a:t> typical use</a:t>
            </a:r>
            <a:r>
              <a:rPr lang="en-US" i="0"/>
              <a:t> refers to how effective each method is at preventing pregnancy during actual use including incorrect or inconsistent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a:t>Discuss legend at the bottom.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a:t>Go through table.</a:t>
            </a:r>
            <a:endParaRPr lang="en-US" i="0"/>
          </a:p>
          <a:p>
            <a:r>
              <a:rPr lang="en-US" i="0"/>
              <a:t>**the contraceptive effectiveness rate for emergency contraception depends on what kind is used and how soon after unprotected sex the method is used. </a:t>
            </a:r>
          </a:p>
          <a:p>
            <a:pPr marL="171450" indent="-171450">
              <a:buFont typeface="Arial" panose="020B0604020202020204" pitchFamily="34" charset="0"/>
              <a:buChar char="•"/>
            </a:pPr>
            <a:r>
              <a:rPr lang="en-CA" i="0"/>
              <a:t>As you can see, condoms are “good” at STI protection but they don’t protect against pregnancy as well as other methods.  The most effective forms of birth control “excellent” are the long acting methods such as IUDs and implants.  Used in combination with condoms, long acting methods would have most effective pregnancy prevention and include STI prevention.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Birth control methods other than condoms, do not prevent STIs.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Let’s discuss each birth control method in detail in the next activity</a:t>
            </a:r>
            <a:endParaRPr lang="en-US" i="1"/>
          </a:p>
          <a:p>
            <a:endParaRPr lang="en-US" i="1"/>
          </a:p>
          <a:p>
            <a:endParaRPr lang="en-US"/>
          </a:p>
          <a:p>
            <a:r>
              <a:rPr lang="en-CA"/>
              <a:t>Ref: https://teachingsexualhealth.ca/app/uploads/sites/4/CALM-Diagrams-ENGLISH-FINAL.pdf</a:t>
            </a:r>
          </a:p>
          <a:p>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40</a:t>
            </a:fld>
            <a:endParaRPr lang="en-CA"/>
          </a:p>
        </p:txBody>
      </p:sp>
    </p:spTree>
    <p:extLst>
      <p:ext uri="{BB962C8B-B14F-4D97-AF65-F5344CB8AC3E}">
        <p14:creationId xmlns:p14="http://schemas.microsoft.com/office/powerpoint/2010/main" val="2412144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ffectLst/>
              </a:rPr>
              <a:t>NOTE:</a:t>
            </a:r>
            <a:endParaRPr lang="en-US"/>
          </a:p>
          <a:p>
            <a:r>
              <a:rPr lang="en-US" i="1">
                <a:effectLst/>
              </a:rPr>
              <a:t>This activity can either be completed using the following “hidden” slides or by using printed cards from the accompanying Birth Control Methods</a:t>
            </a:r>
            <a:r>
              <a:rPr lang="en-US">
                <a:effectLst/>
              </a:rPr>
              <a:t> Matching Activity</a:t>
            </a:r>
            <a:r>
              <a:rPr lang="en-US" i="1">
                <a:effectLst/>
              </a:rPr>
              <a:t> (a separate file with instructions for this is available on the school health intranet page). We recommend using the printed cards if presenting in person, and the hidden slides if presenting online. The slides are animated: the information will “fly-in” first – to allow time for thinking and guessing – followed by the method. You can also provide teachers the </a:t>
            </a:r>
            <a:r>
              <a:rPr lang="en-US">
                <a:effectLst/>
              </a:rPr>
              <a:t>Matching Activity </a:t>
            </a:r>
            <a:r>
              <a:rPr lang="en-US" i="1">
                <a:effectLst/>
              </a:rPr>
              <a:t>electronic file for them to print and use in their classrooms with their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t>The matching activity was adapted from Teaching Sexual Health’s (TSH) birth control lesson plan -Birth Control Kit. Teachers can choose to do the TSH activity or use our updated version.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r>
              <a:rPr lang="en-US" b="1" i="0"/>
              <a:t>Script</a:t>
            </a:r>
          </a:p>
          <a:p>
            <a:r>
              <a:rPr lang="en-US">
                <a:effectLst/>
              </a:rPr>
              <a:t>•We are going to complete a matching activity where we match Birth Control Methods to information related to them. This is to help build your familiarity with different types of methods.</a:t>
            </a:r>
          </a:p>
          <a:p>
            <a:r>
              <a:rPr lang="en-US">
                <a:effectLst/>
              </a:rPr>
              <a:t>•</a:t>
            </a:r>
            <a:r>
              <a:rPr lang="en-US" i="1" u="sng">
                <a:effectLst/>
              </a:rPr>
              <a:t>If presenting online</a:t>
            </a:r>
            <a:r>
              <a:rPr lang="en-US" i="1">
                <a:effectLst/>
              </a:rPr>
              <a:t>: </a:t>
            </a:r>
            <a:r>
              <a:rPr lang="en-US">
                <a:effectLst/>
              </a:rPr>
              <a:t>I’ll post a list of methods in the chat, then read out the information related to it, and you can guess the method that matches.</a:t>
            </a:r>
          </a:p>
          <a:p>
            <a:pPr marL="171450" indent="-171450">
              <a:buFont typeface="Arial" panose="020B0604020202020204" pitchFamily="34" charset="0"/>
              <a:buChar char="•"/>
            </a:pPr>
            <a:endParaRPr lang="en-US" i="0"/>
          </a:p>
          <a:p>
            <a:pPr marL="0" indent="0">
              <a:buFont typeface="Arial" panose="020B0604020202020204" pitchFamily="34" charset="0"/>
              <a:buNone/>
            </a:pPr>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001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42</a:t>
            </a:fld>
            <a:endParaRPr lang="en-CA"/>
          </a:p>
        </p:txBody>
      </p:sp>
    </p:spTree>
    <p:extLst>
      <p:ext uri="{BB962C8B-B14F-4D97-AF65-F5344CB8AC3E}">
        <p14:creationId xmlns:p14="http://schemas.microsoft.com/office/powerpoint/2010/main" val="3506229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a:t>Script</a:t>
            </a:r>
          </a:p>
          <a:p>
            <a:pPr marL="171450" indent="-171450">
              <a:buFont typeface="Arial" panose="020B0604020202020204" pitchFamily="34" charset="0"/>
              <a:buChar char="•"/>
            </a:pPr>
            <a:r>
              <a:rPr lang="en-CA" i="1"/>
              <a:t>Read after second bullet: </a:t>
            </a:r>
            <a:r>
              <a:rPr lang="en-CA" i="0"/>
              <a:t>A small cut in the inner upper arm is made with numbing and the implant is inserted.  It is 4 cm or 1.6 inches in length. Similar to a sewing pin.  </a:t>
            </a:r>
          </a:p>
          <a:p>
            <a:endParaRPr lang="en-CA"/>
          </a:p>
          <a:p>
            <a:endParaRPr lang="en-CA"/>
          </a:p>
          <a:p>
            <a:r>
              <a:rPr lang="en-CA"/>
              <a:t>Ref: https://teachingsexualhealth.ca/app/uploads/sites/4/Birth-Contol-Kit-ENGLISH-FINAL.pdf (image as well)</a:t>
            </a:r>
          </a:p>
          <a:p>
            <a:r>
              <a:rPr lang="en-CA"/>
              <a:t>https://www.nexplanon.com/what-is-nexplanon/</a:t>
            </a:r>
          </a:p>
          <a:p>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43</a:t>
            </a:fld>
            <a:endParaRPr lang="en-CA"/>
          </a:p>
        </p:txBody>
      </p:sp>
    </p:spTree>
    <p:extLst>
      <p:ext uri="{BB962C8B-B14F-4D97-AF65-F5344CB8AC3E}">
        <p14:creationId xmlns:p14="http://schemas.microsoft.com/office/powerpoint/2010/main" val="849236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p>
          <a:p>
            <a:pPr marL="171450" indent="-171450">
              <a:buFont typeface="Arial" panose="020B0604020202020204" pitchFamily="34" charset="0"/>
              <a:buChar char="•"/>
            </a:pPr>
            <a:r>
              <a:rPr lang="en-US" b="0" i="1"/>
              <a:t>Read after last bullet:</a:t>
            </a:r>
          </a:p>
          <a:p>
            <a:pPr marL="171450" indent="-171450">
              <a:buFont typeface="Arial" panose="020B0604020202020204" pitchFamily="34" charset="0"/>
              <a:buChar char="•"/>
            </a:pPr>
            <a:r>
              <a:rPr lang="en-US" i="0"/>
              <a:t>It takes very little time to complete insertion of an IUD. </a:t>
            </a:r>
          </a:p>
          <a:p>
            <a:pPr marL="171450" indent="-171450">
              <a:buFont typeface="Arial" panose="020B0604020202020204" pitchFamily="34" charset="0"/>
              <a:buChar char="•"/>
            </a:pPr>
            <a:r>
              <a:rPr lang="en-US" i="0"/>
              <a:t>Some IUDs stop periods while others don’t. </a:t>
            </a:r>
          </a:p>
          <a:p>
            <a:endParaRPr lang="en-US" i="1"/>
          </a:p>
          <a:p>
            <a:endParaRPr lang="en-CA"/>
          </a:p>
          <a:p>
            <a:r>
              <a:rPr lang="en-CA"/>
              <a:t>Ref: https://teachingsexualhealth.ca/app/uploads/sites/4/Birth-Contol-Kit-ENGLISH-FINAL.pdf</a:t>
            </a:r>
          </a:p>
          <a:p>
            <a:r>
              <a:rPr lang="en-CA"/>
              <a:t>Image: Canva pro </a:t>
            </a:r>
          </a:p>
          <a:p>
            <a:endParaRPr lang="en-US" i="1"/>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44</a:t>
            </a:fld>
            <a:endParaRPr lang="en-US"/>
          </a:p>
        </p:txBody>
      </p:sp>
    </p:spTree>
    <p:extLst>
      <p:ext uri="{BB962C8B-B14F-4D97-AF65-F5344CB8AC3E}">
        <p14:creationId xmlns:p14="http://schemas.microsoft.com/office/powerpoint/2010/main" val="2149262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i="0"/>
              <a:t>Script</a:t>
            </a:r>
          </a:p>
          <a:p>
            <a:pPr marL="171450" indent="-171450" defTabSz="931774">
              <a:buFont typeface="Arial" panose="020B0604020202020204" pitchFamily="34" charset="0"/>
              <a:buChar char="•"/>
              <a:defRPr/>
            </a:pPr>
            <a:r>
              <a:rPr lang="en-CA" b="0" i="1"/>
              <a:t>Read after last bullet:</a:t>
            </a:r>
          </a:p>
          <a:p>
            <a:pPr marL="171450" indent="-171450" defTabSz="931774">
              <a:buFont typeface="Arial" panose="020B0604020202020204" pitchFamily="34" charset="0"/>
              <a:buChar char="•"/>
              <a:defRPr/>
            </a:pPr>
            <a:r>
              <a:rPr lang="en-CA" i="0"/>
              <a:t>Periods may stop completely.</a:t>
            </a:r>
          </a:p>
          <a:p>
            <a:pPr defTabSz="931774">
              <a:defRPr/>
            </a:pPr>
            <a:endParaRPr lang="en-CA"/>
          </a:p>
          <a:p>
            <a:pPr defTabSz="931774">
              <a:defRPr/>
            </a:pPr>
            <a:endParaRPr lang="en-CA"/>
          </a:p>
          <a:p>
            <a:pPr defTabSz="931774">
              <a:defRPr/>
            </a:pPr>
            <a:r>
              <a:rPr lang="en-CA"/>
              <a:t>Ref: https://teachingsexualhealth.ca/app/uploads/sites/4/Birth-Contol-Kit-ENGLISH-FINAL.pdf </a:t>
            </a:r>
          </a:p>
          <a:p>
            <a:r>
              <a:rPr lang="en-CA"/>
              <a:t>Image: Canva Pro </a:t>
            </a:r>
          </a:p>
        </p:txBody>
      </p:sp>
      <p:sp>
        <p:nvSpPr>
          <p:cNvPr id="4" name="Slide Number Placeholder 3"/>
          <p:cNvSpPr>
            <a:spLocks noGrp="1"/>
          </p:cNvSpPr>
          <p:nvPr>
            <p:ph type="sldNum" sz="quarter" idx="10"/>
          </p:nvPr>
        </p:nvSpPr>
        <p:spPr/>
        <p:txBody>
          <a:bodyPr/>
          <a:lstStyle/>
          <a:p>
            <a:fld id="{658AEF73-3583-2840-A36F-B25D79D6FE3B}" type="slidenum">
              <a:rPr lang="en-US" smtClean="0"/>
              <a:t>45</a:t>
            </a:fld>
            <a:endParaRPr lang="en-US"/>
          </a:p>
        </p:txBody>
      </p:sp>
    </p:spTree>
    <p:extLst>
      <p:ext uri="{BB962C8B-B14F-4D97-AF65-F5344CB8AC3E}">
        <p14:creationId xmlns:p14="http://schemas.microsoft.com/office/powerpoint/2010/main" val="3201559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i="0"/>
              <a:t>Script</a:t>
            </a:r>
          </a:p>
          <a:p>
            <a:pPr marL="171450" indent="-171450" defTabSz="931774">
              <a:buFont typeface="Arial" panose="020B0604020202020204" pitchFamily="34" charset="0"/>
              <a:buChar char="•"/>
              <a:defRPr/>
            </a:pPr>
            <a:r>
              <a:rPr lang="en-CA" b="0" i="1"/>
              <a:t>Read after first bullet:</a:t>
            </a:r>
          </a:p>
          <a:p>
            <a:pPr marL="171450" indent="-171450" defTabSz="931774">
              <a:buFont typeface="Arial" panose="020B0604020202020204" pitchFamily="34" charset="0"/>
              <a:buChar char="•"/>
              <a:defRPr/>
            </a:pPr>
            <a:r>
              <a:rPr lang="en-CA" i="0"/>
              <a:t>A new pack starts every 28 days.</a:t>
            </a:r>
          </a:p>
          <a:p>
            <a:pPr marL="171450" indent="-171450" defTabSz="931774">
              <a:buFont typeface="Arial" panose="020B0604020202020204" pitchFamily="34" charset="0"/>
              <a:buChar char="•"/>
              <a:defRPr/>
            </a:pPr>
            <a:r>
              <a:rPr lang="en-CA" i="0"/>
              <a:t>Those on the pill can have a period monthly or skip it all together.</a:t>
            </a:r>
          </a:p>
          <a:p>
            <a:pPr marL="171450" indent="-171450" defTabSz="931774">
              <a:buFont typeface="Arial" panose="020B0604020202020204" pitchFamily="34" charset="0"/>
              <a:buChar char="•"/>
              <a:defRPr/>
            </a:pPr>
            <a:endParaRPr lang="en-CA" i="0"/>
          </a:p>
          <a:p>
            <a:pPr defTabSz="931774">
              <a:defRPr/>
            </a:pPr>
            <a:endParaRPr lang="en-CA"/>
          </a:p>
          <a:p>
            <a:pPr marL="0" marR="0" lvl="0" indent="0" algn="l" defTabSz="931774" rtl="0" eaLnBrk="1" fontAlgn="auto" latinLnBrk="0" hangingPunct="1">
              <a:lnSpc>
                <a:spcPct val="100000"/>
              </a:lnSpc>
              <a:spcBef>
                <a:spcPts val="0"/>
              </a:spcBef>
              <a:spcAft>
                <a:spcPts val="0"/>
              </a:spcAft>
              <a:buClrTx/>
              <a:buSzTx/>
              <a:buFontTx/>
              <a:buNone/>
              <a:tabLst/>
              <a:defRPr/>
            </a:pPr>
            <a:r>
              <a:rPr lang="en-CA"/>
              <a:t>Ref: https://teachingsexualhealth.ca/app/uploads/sites/4/Birth-Contol-Kit-ENGLISH-FINAL.pdf </a:t>
            </a:r>
          </a:p>
          <a:p>
            <a:pPr marL="0" marR="0" lvl="0" indent="0" algn="l" defTabSz="931774" rtl="0" eaLnBrk="1" fontAlgn="auto" latinLnBrk="0" hangingPunct="1">
              <a:lnSpc>
                <a:spcPct val="100000"/>
              </a:lnSpc>
              <a:spcBef>
                <a:spcPts val="0"/>
              </a:spcBef>
              <a:spcAft>
                <a:spcPts val="0"/>
              </a:spcAft>
              <a:buClrTx/>
              <a:buSzTx/>
              <a:buFontTx/>
              <a:buNone/>
              <a:tabLst/>
              <a:defRPr/>
            </a:pPr>
            <a:r>
              <a:rPr lang="en-CA"/>
              <a:t>Image: Canva Pro </a:t>
            </a:r>
          </a:p>
          <a:p>
            <a:pPr defTabSz="931774">
              <a:defRPr/>
            </a:pPr>
            <a:endParaRPr lang="en-CA"/>
          </a:p>
          <a:p>
            <a:endParaRPr lang="en-CA"/>
          </a:p>
        </p:txBody>
      </p:sp>
      <p:sp>
        <p:nvSpPr>
          <p:cNvPr id="4" name="Slide Number Placeholder 3"/>
          <p:cNvSpPr>
            <a:spLocks noGrp="1"/>
          </p:cNvSpPr>
          <p:nvPr>
            <p:ph type="sldNum" sz="quarter" idx="10"/>
          </p:nvPr>
        </p:nvSpPr>
        <p:spPr/>
        <p:txBody>
          <a:bodyPr/>
          <a:lstStyle/>
          <a:p>
            <a:fld id="{658AEF73-3583-2840-A36F-B25D79D6FE3B}" type="slidenum">
              <a:rPr lang="en-US" smtClean="0"/>
              <a:t>46</a:t>
            </a:fld>
            <a:endParaRPr lang="en-US"/>
          </a:p>
        </p:txBody>
      </p:sp>
    </p:spTree>
    <p:extLst>
      <p:ext uri="{BB962C8B-B14F-4D97-AF65-F5344CB8AC3E}">
        <p14:creationId xmlns:p14="http://schemas.microsoft.com/office/powerpoint/2010/main" val="570075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i="0"/>
              <a:t>Script</a:t>
            </a:r>
          </a:p>
          <a:p>
            <a:pPr marL="171450" indent="-171450" defTabSz="931774">
              <a:buFont typeface="Arial" panose="020B0604020202020204" pitchFamily="34" charset="0"/>
              <a:buChar char="•"/>
              <a:defRPr/>
            </a:pPr>
            <a:r>
              <a:rPr lang="en-CA" b="0" i="1"/>
              <a:t>After last bullet: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Those on the patch can have a period monthly or skip it all together. </a:t>
            </a:r>
          </a:p>
          <a:p>
            <a:pPr defTabSz="931774">
              <a:defRPr/>
            </a:pPr>
            <a:endParaRPr lang="en-CA"/>
          </a:p>
          <a:p>
            <a:pPr defTabSz="931774">
              <a:defRPr/>
            </a:pPr>
            <a:endParaRPr lang="en-CA"/>
          </a:p>
          <a:p>
            <a:pPr marL="0" marR="0" lvl="0" indent="0" algn="l" defTabSz="931774" rtl="0" eaLnBrk="1" fontAlgn="auto" latinLnBrk="0" hangingPunct="1">
              <a:lnSpc>
                <a:spcPct val="100000"/>
              </a:lnSpc>
              <a:spcBef>
                <a:spcPts val="0"/>
              </a:spcBef>
              <a:spcAft>
                <a:spcPts val="0"/>
              </a:spcAft>
              <a:buClrTx/>
              <a:buSzTx/>
              <a:buFontTx/>
              <a:buNone/>
              <a:tabLst/>
              <a:defRPr/>
            </a:pPr>
            <a:r>
              <a:rPr lang="en-CA"/>
              <a:t>Ref: https://teachingsexualhealth.ca/app/uploads/sites/4/Birth-Contol-Kit-ENGLISH-FINAL.pdf (image as well)</a:t>
            </a:r>
          </a:p>
          <a:p>
            <a:pPr defTabSz="931774">
              <a:defRPr/>
            </a:pPr>
            <a:endParaRPr lang="en-CA"/>
          </a:p>
          <a:p>
            <a:endParaRPr lang="en-CA"/>
          </a:p>
        </p:txBody>
      </p:sp>
      <p:sp>
        <p:nvSpPr>
          <p:cNvPr id="4" name="Slide Number Placeholder 3"/>
          <p:cNvSpPr>
            <a:spLocks noGrp="1"/>
          </p:cNvSpPr>
          <p:nvPr>
            <p:ph type="sldNum" sz="quarter" idx="10"/>
          </p:nvPr>
        </p:nvSpPr>
        <p:spPr/>
        <p:txBody>
          <a:bodyPr/>
          <a:lstStyle/>
          <a:p>
            <a:fld id="{658AEF73-3583-2840-A36F-B25D79D6FE3B}" type="slidenum">
              <a:rPr lang="en-US" smtClean="0"/>
              <a:t>47</a:t>
            </a:fld>
            <a:endParaRPr lang="en-US"/>
          </a:p>
        </p:txBody>
      </p:sp>
    </p:spTree>
    <p:extLst>
      <p:ext uri="{BB962C8B-B14F-4D97-AF65-F5344CB8AC3E}">
        <p14:creationId xmlns:p14="http://schemas.microsoft.com/office/powerpoint/2010/main" val="1063535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i="0"/>
              <a:t>Script</a:t>
            </a:r>
          </a:p>
          <a:p>
            <a:pPr marL="171450" indent="-171450" defTabSz="931774">
              <a:buFont typeface="Arial" panose="020B0604020202020204" pitchFamily="34" charset="0"/>
              <a:buChar char="•"/>
              <a:defRPr/>
            </a:pPr>
            <a:r>
              <a:rPr lang="en-CA" b="0" i="1"/>
              <a:t>After last bullet: </a:t>
            </a:r>
          </a:p>
          <a:p>
            <a:pPr marL="171450" indent="-171450" defTabSz="931774">
              <a:buFont typeface="Arial" panose="020B0604020202020204" pitchFamily="34" charset="0"/>
              <a:buChar char="•"/>
              <a:defRPr/>
            </a:pPr>
            <a:r>
              <a:rPr lang="en-CA" b="0" i="0"/>
              <a:t>Users of this method can have sex with the device inside the vagina. </a:t>
            </a:r>
          </a:p>
          <a:p>
            <a:pPr marL="171450" indent="-171450" defTabSz="931774">
              <a:buFont typeface="Arial" panose="020B0604020202020204" pitchFamily="34" charset="0"/>
              <a:buChar char="•"/>
              <a:defRPr/>
            </a:pPr>
            <a:r>
              <a:rPr lang="en-CA" b="0" i="0"/>
              <a:t>Periods occur every month or can be skipped.</a:t>
            </a:r>
          </a:p>
          <a:p>
            <a:pPr defTabSz="931774">
              <a:defRPr/>
            </a:pPr>
            <a:endParaRPr lang="en-CA"/>
          </a:p>
          <a:p>
            <a:pPr defTabSz="931774">
              <a:defRPr/>
            </a:pPr>
            <a:endParaRPr lang="en-CA"/>
          </a:p>
          <a:p>
            <a:pPr marL="0" marR="0" lvl="0" indent="0" algn="l" defTabSz="931774" rtl="0" eaLnBrk="1" fontAlgn="auto" latinLnBrk="0" hangingPunct="1">
              <a:lnSpc>
                <a:spcPct val="100000"/>
              </a:lnSpc>
              <a:spcBef>
                <a:spcPts val="0"/>
              </a:spcBef>
              <a:spcAft>
                <a:spcPts val="0"/>
              </a:spcAft>
              <a:buClrTx/>
              <a:buSzTx/>
              <a:buFontTx/>
              <a:buNone/>
              <a:tabLst/>
              <a:defRPr/>
            </a:pPr>
            <a:r>
              <a:rPr lang="en-CA"/>
              <a:t>Ref: https://teachingsexualhealth.ca/app/uploads/sites/4/Birth-Contol-Kit-ENGLISH-FINAL.pdf </a:t>
            </a:r>
          </a:p>
          <a:p>
            <a:pPr marL="0" marR="0" lvl="0" indent="0" algn="l" defTabSz="931774" rtl="0" eaLnBrk="1" fontAlgn="auto" latinLnBrk="0" hangingPunct="1">
              <a:lnSpc>
                <a:spcPct val="100000"/>
              </a:lnSpc>
              <a:spcBef>
                <a:spcPts val="0"/>
              </a:spcBef>
              <a:spcAft>
                <a:spcPts val="0"/>
              </a:spcAft>
              <a:buClrTx/>
              <a:buSzTx/>
              <a:buFontTx/>
              <a:buNone/>
              <a:tabLst/>
              <a:defRPr/>
            </a:pPr>
            <a:r>
              <a:rPr lang="en-CA"/>
              <a:t>Image: Canva Pro</a:t>
            </a:r>
          </a:p>
          <a:p>
            <a:pPr defTabSz="931774">
              <a:defRPr/>
            </a:pPr>
            <a:endParaRPr lang="en-CA"/>
          </a:p>
          <a:p>
            <a:endParaRPr lang="en-CA"/>
          </a:p>
        </p:txBody>
      </p:sp>
      <p:sp>
        <p:nvSpPr>
          <p:cNvPr id="4" name="Slide Number Placeholder 3"/>
          <p:cNvSpPr>
            <a:spLocks noGrp="1"/>
          </p:cNvSpPr>
          <p:nvPr>
            <p:ph type="sldNum" sz="quarter" idx="10"/>
          </p:nvPr>
        </p:nvSpPr>
        <p:spPr/>
        <p:txBody>
          <a:bodyPr/>
          <a:lstStyle/>
          <a:p>
            <a:fld id="{658AEF73-3583-2840-A36F-B25D79D6FE3B}" type="slidenum">
              <a:rPr lang="en-US" smtClean="0"/>
              <a:t>48</a:t>
            </a:fld>
            <a:endParaRPr lang="en-US"/>
          </a:p>
        </p:txBody>
      </p:sp>
    </p:spTree>
    <p:extLst>
      <p:ext uri="{BB962C8B-B14F-4D97-AF65-F5344CB8AC3E}">
        <p14:creationId xmlns:p14="http://schemas.microsoft.com/office/powerpoint/2010/main" val="7545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a:t>After title: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a:t>Also known as a type of barrier, sometimes called a “male” condom.</a:t>
            </a:r>
          </a:p>
          <a:p>
            <a:pPr marL="171450" indent="-171450">
              <a:buFont typeface="Arial" panose="020B0604020202020204" pitchFamily="34" charset="0"/>
              <a:buChar char="•"/>
            </a:pPr>
            <a:r>
              <a:rPr lang="en-US" sz="1200">
                <a:solidFill>
                  <a:schemeClr val="tx1">
                    <a:lumMod val="75000"/>
                    <a:lumOff val="25000"/>
                  </a:schemeClr>
                </a:solidFill>
                <a:latin typeface="Calibri"/>
                <a:cs typeface="Calibri"/>
              </a:rPr>
              <a:t>Most are made out of latex. Some are made with polyurethane plastic. </a:t>
            </a:r>
          </a:p>
          <a:p>
            <a:pPr marL="171450" indent="-171450">
              <a:buFont typeface="Arial" panose="020B0604020202020204" pitchFamily="34" charset="0"/>
              <a:buChar char="•"/>
            </a:pPr>
            <a:r>
              <a:rPr lang="en-US" sz="1200">
                <a:solidFill>
                  <a:schemeClr val="tx1">
                    <a:lumMod val="75000"/>
                    <a:lumOff val="25000"/>
                  </a:schemeClr>
                </a:solidFill>
                <a:latin typeface="Calibri"/>
                <a:cs typeface="Calibri"/>
              </a:rPr>
              <a:t>This method can be used during penis-vagina (vaginal intercourse), penis-anus (anal sex), penis-mouth (oral sex) and on sex toys.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b="0" i="0"/>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https://teachingsexualhealth.ca/app/uploads/sites/4/Birth-Contol-Kit-ENGLISH-FINAL.pdf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Canva Pro </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49</a:t>
            </a:fld>
            <a:endParaRPr lang="en-US"/>
          </a:p>
        </p:txBody>
      </p:sp>
    </p:spTree>
    <p:extLst>
      <p:ext uri="{BB962C8B-B14F-4D97-AF65-F5344CB8AC3E}">
        <p14:creationId xmlns:p14="http://schemas.microsoft.com/office/powerpoint/2010/main" val="2585952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CA" i="1">
                <a:solidFill>
                  <a:srgbClr val="FF0000"/>
                </a:solidFill>
              </a:rPr>
              <a:t>Read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a:solidFill>
                  <a:srgbClr val="FF0000"/>
                </a:solidFill>
              </a:rPr>
              <a:t>After second bullet: </a:t>
            </a:r>
            <a:r>
              <a:rPr lang="en-CA">
                <a:solidFill>
                  <a:srgbClr val="FF0000"/>
                </a:solidFill>
              </a:rPr>
              <a:t>Teaching Sexual Health is our main source of lesson plans. All TSH lesson plans are available in French. They also have a set of specialized lesson plans for students with differing abilities.</a:t>
            </a:r>
            <a:endParaRPr lang="en-CA" b="1">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solidFill>
                  <a:schemeClr val="bg1"/>
                </a:solidFill>
              </a:rPr>
              <a:t>After last bullet: </a:t>
            </a:r>
            <a:r>
              <a:rPr lang="en-US" sz="1200" i="0">
                <a:solidFill>
                  <a:schemeClr val="bg1"/>
                </a:solidFill>
              </a:rPr>
              <a:t>This professional development </a:t>
            </a:r>
            <a:r>
              <a:rPr lang="en-US" sz="1200" i="0" strike="noStrike">
                <a:solidFill>
                  <a:schemeClr val="bg1"/>
                </a:solidFill>
              </a:rPr>
              <a:t>workshop </a:t>
            </a:r>
            <a:r>
              <a:rPr lang="en-US" sz="1200" i="0">
                <a:solidFill>
                  <a:schemeClr val="bg1"/>
                </a:solidFill>
              </a:rPr>
              <a:t>will </a:t>
            </a:r>
            <a:r>
              <a:rPr lang="en-US" i="0"/>
              <a:t>take </a:t>
            </a:r>
            <a:r>
              <a:rPr lang="en-US" sz="1200" i="1">
                <a:solidFill>
                  <a:schemeClr val="bg1"/>
                </a:solidFill>
              </a:rPr>
              <a:t>After last bullet: </a:t>
            </a:r>
            <a:r>
              <a:rPr lang="en-US" sz="1200" i="0">
                <a:solidFill>
                  <a:schemeClr val="bg1"/>
                </a:solidFill>
              </a:rPr>
              <a:t>This </a:t>
            </a:r>
            <a:r>
              <a:rPr lang="en-US" sz="1200" i="0" strike="noStrike">
                <a:solidFill>
                  <a:schemeClr val="bg1"/>
                </a:solidFill>
              </a:rPr>
              <a:t>workshop </a:t>
            </a:r>
            <a:r>
              <a:rPr lang="en-US" sz="1200" i="0">
                <a:solidFill>
                  <a:schemeClr val="bg1"/>
                </a:solidFill>
              </a:rPr>
              <a:t>will </a:t>
            </a:r>
            <a:r>
              <a:rPr lang="en-US" i="0"/>
              <a:t>take approximately one hour</a:t>
            </a:r>
            <a:r>
              <a:rPr lang="en-US" i="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a:solidFill>
                  <a:schemeClr val="bg1"/>
                </a:solidFill>
              </a:rPr>
              <a:t>Feel free to ask questions as we move along.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i="0" strike="noStrike"/>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strike="noStrike"/>
              <a:t>PHE= Physical &amp; Health Education Curriculum</a:t>
            </a:r>
            <a:endParaRPr lang="en-US" i="1" strike="noStrike"/>
          </a:p>
          <a:p>
            <a:pPr marL="171450" indent="-171450">
              <a:buFont typeface="Arial" panose="020B0604020202020204" pitchFamily="34" charset="0"/>
              <a:buChar char="•"/>
            </a:pPr>
            <a:endParaRPr lang="en-US" i="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346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a:t>After title: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a:t>Also known as a type of barrier, sometimes called a vaginal or female condom.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75000"/>
                    <a:lumOff val="25000"/>
                  </a:schemeClr>
                </a:solidFill>
                <a:latin typeface="Calibri"/>
                <a:cs typeface="Calibri"/>
              </a:rPr>
              <a:t>This method can be used during penis-vagina (vaginal intercourse), penis-anus (anal sex), and on sex toys.</a:t>
            </a:r>
            <a:endParaRPr lang="en-CA"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a:t>After first bullet: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The closed inner ring goes inside the vagina. The outer ring stays outside to cover part of the vulva.</a:t>
            </a:r>
          </a:p>
          <a:p>
            <a:endParaRPr lang="en-CA"/>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https://teachingsexualhealth.ca/app/uploads/sites/4/Birth-Contol-Kit-ENGLISH-FINAL.pdf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Canva Pro </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50</a:t>
            </a:fld>
            <a:endParaRPr lang="en-US"/>
          </a:p>
        </p:txBody>
      </p:sp>
    </p:spTree>
    <p:extLst>
      <p:ext uri="{BB962C8B-B14F-4D97-AF65-F5344CB8AC3E}">
        <p14:creationId xmlns:p14="http://schemas.microsoft.com/office/powerpoint/2010/main" val="30705807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 Script</a:t>
            </a:r>
          </a:p>
          <a:p>
            <a:pPr marL="171450" indent="-171450">
              <a:buFont typeface="Arial" panose="020B0604020202020204" pitchFamily="34" charset="0"/>
              <a:buChar char="•"/>
            </a:pPr>
            <a:r>
              <a:rPr lang="en-CA" b="0"/>
              <a:t>Now we will talk about a couple of permanent methods of contraception.</a:t>
            </a:r>
          </a:p>
          <a:p>
            <a:pPr marL="171450" indent="-171450">
              <a:buFont typeface="Arial" panose="020B0604020202020204" pitchFamily="34" charset="0"/>
              <a:buChar char="•"/>
            </a:pPr>
            <a:r>
              <a:rPr lang="en-CA" b="0" i="1"/>
              <a:t>After first bullet:</a:t>
            </a:r>
          </a:p>
          <a:p>
            <a:pPr marL="171450" indent="-171450">
              <a:buFont typeface="Arial" panose="020B0604020202020204" pitchFamily="34" charset="0"/>
              <a:buChar char="•"/>
            </a:pPr>
            <a:r>
              <a:rPr lang="en-US" i="0"/>
              <a:t>If you recall from our discussion about anatomy, the fallopian tubes connect the ovaries to the uterus. </a:t>
            </a:r>
          </a:p>
          <a:p>
            <a:pPr marL="171450" indent="-171450">
              <a:buFont typeface="Arial" panose="020B0604020202020204" pitchFamily="34" charset="0"/>
              <a:buChar char="•"/>
            </a:pPr>
            <a:r>
              <a:rPr lang="en-US" i="0"/>
              <a:t>An egg travels through one of the tubes after ovulation. </a:t>
            </a:r>
          </a:p>
          <a:p>
            <a:pPr marL="171450" indent="-171450">
              <a:buFont typeface="Arial" panose="020B0604020202020204" pitchFamily="34" charset="0"/>
              <a:buChar char="•"/>
            </a:pPr>
            <a:r>
              <a:rPr lang="en-US" i="0"/>
              <a:t>Fertilization occurs in the fallopian tubes.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second bullet: </a:t>
            </a:r>
            <a:r>
              <a:rPr lang="en-US" i="0"/>
              <a:t>At times, it is possible for a tubal ligation to be reversed to restore fertility. Many factors affect whether a reversal is successful at achieving pregnancy.</a:t>
            </a:r>
          </a:p>
          <a:p>
            <a:pPr marL="171450" indent="-171450">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https://teachingsexualhealth.ca/app/uploads/sites/4/Birth-Contol-Kit-ENGLISH-FINAL.pdf (image as well)</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51</a:t>
            </a:fld>
            <a:endParaRPr lang="en-US"/>
          </a:p>
        </p:txBody>
      </p:sp>
    </p:spTree>
    <p:extLst>
      <p:ext uri="{BB962C8B-B14F-4D97-AF65-F5344CB8AC3E}">
        <p14:creationId xmlns:p14="http://schemas.microsoft.com/office/powerpoint/2010/main" val="4273720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 </a:t>
            </a:r>
          </a:p>
          <a:p>
            <a:pPr marL="171450" indent="-171450">
              <a:buFont typeface="Arial" panose="020B0604020202020204" pitchFamily="34" charset="0"/>
              <a:buChar char="•"/>
            </a:pPr>
            <a:r>
              <a:rPr lang="en-CA" i="1"/>
              <a:t>After first bullet: </a:t>
            </a:r>
          </a:p>
          <a:p>
            <a:pPr marL="171450" indent="-171450">
              <a:buFont typeface="Arial" panose="020B0604020202020204" pitchFamily="34" charset="0"/>
              <a:buChar char="•"/>
            </a:pPr>
            <a:r>
              <a:rPr lang="en-US" i="0"/>
              <a:t>If you recall from our discussion about anatomy, the vas deferens is a narrow tube that carries sperm from the testicles to the urethra.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second bullet: </a:t>
            </a:r>
            <a:r>
              <a:rPr lang="en-US" i="0"/>
              <a:t>Vasectomies can be reversed to restore fertility. Many factors affect whether a reversal is successful at achieving pregnancy.</a:t>
            </a:r>
          </a:p>
          <a:p>
            <a:endParaRPr lang="en-CA" i="0"/>
          </a:p>
          <a:p>
            <a:endParaRPr lang="en-CA" i="0"/>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https://teachingsexualhealth.ca/app/uploads/sites/4/Birth-Contol-Kit-ENGLISH-FINAL.pdf (image as well)</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52</a:t>
            </a:fld>
            <a:endParaRPr lang="en-US"/>
          </a:p>
        </p:txBody>
      </p:sp>
    </p:spTree>
    <p:extLst>
      <p:ext uri="{BB962C8B-B14F-4D97-AF65-F5344CB8AC3E}">
        <p14:creationId xmlns:p14="http://schemas.microsoft.com/office/powerpoint/2010/main" val="2054432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Let’s move on to two less effective methods of birth control.</a:t>
            </a:r>
          </a:p>
          <a:p>
            <a:pPr marL="171450" indent="-171450">
              <a:buFont typeface="Arial" panose="020B0604020202020204" pitchFamily="34" charset="0"/>
              <a:buChar char="•"/>
            </a:pPr>
            <a:r>
              <a:rPr lang="en-US" b="0" i="1"/>
              <a:t>Read title. </a:t>
            </a:r>
            <a:r>
              <a:rPr lang="en-US" b="0"/>
              <a:t>Also known as pulling out </a:t>
            </a:r>
          </a:p>
          <a:p>
            <a:pPr marL="171450" indent="-171450">
              <a:buFont typeface="Arial" panose="020B0604020202020204" pitchFamily="34" charset="0"/>
              <a:buChar char="•"/>
            </a:pPr>
            <a:r>
              <a:rPr lang="en-US" b="0"/>
              <a:t>Not a high effectiveness method.</a:t>
            </a:r>
          </a:p>
          <a:p>
            <a:pPr marL="171450" indent="-171450">
              <a:buFont typeface="Arial" panose="020B0604020202020204" pitchFamily="34" charset="0"/>
              <a:buChar char="•"/>
            </a:pPr>
            <a:r>
              <a:rPr lang="en-US" b="0"/>
              <a:t>There can be sperm cells in pre-ejaculate creating risk of unintended pregnancy.</a:t>
            </a:r>
          </a:p>
          <a:p>
            <a:endParaRPr lang="en-CA"/>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https://teachingsexualhealth.ca/app/uploads/sites/4/Birth-Contol-Kit-ENGLISH-FINAL.pdf</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Designed by Freepik-https://www.freepik.com/free-photo/person-holding-white-nasal-handkerchief_18037074.htm#fromView=search&amp;page=1&amp;position=24&amp;uuid=9728715e-d547-4c5d-bb95-f669f473d305</a:t>
            </a:r>
          </a:p>
        </p:txBody>
      </p:sp>
      <p:sp>
        <p:nvSpPr>
          <p:cNvPr id="4" name="Slide Number Placeholder 3"/>
          <p:cNvSpPr>
            <a:spLocks noGrp="1"/>
          </p:cNvSpPr>
          <p:nvPr>
            <p:ph type="sldNum" sz="quarter" idx="5"/>
          </p:nvPr>
        </p:nvSpPr>
        <p:spPr/>
        <p:txBody>
          <a:bodyPr/>
          <a:lstStyle/>
          <a:p>
            <a:fld id="{658AEF73-3583-2840-A36F-B25D79D6FE3B}" type="slidenum">
              <a:rPr lang="en-US" smtClean="0"/>
              <a:t>53</a:t>
            </a:fld>
            <a:endParaRPr lang="en-US"/>
          </a:p>
        </p:txBody>
      </p:sp>
    </p:spTree>
    <p:extLst>
      <p:ext uri="{BB962C8B-B14F-4D97-AF65-F5344CB8AC3E}">
        <p14:creationId xmlns:p14="http://schemas.microsoft.com/office/powerpoint/2010/main" val="3932683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first bullet: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Works by observing fertility signs such as body temperature, cervical secretions or monitoring cycle days. </a:t>
            </a:r>
            <a:endParaRPr lang="en-US"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Allows people to choose not to have sex or use another type of birth control during that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FAB methods may not work and aren’t recommended if individuals have periods that aren’t regular and aren’t comfortable with the higher risk of unintended pregnancy.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Some individuals use digital apps to aid in identifying their fertility window. </a:t>
            </a:r>
            <a:endParaRPr lang="en-CA" b="0"/>
          </a:p>
          <a:p>
            <a:endParaRPr lang="en-CA"/>
          </a:p>
          <a:p>
            <a:endParaRPr lang="en-CA"/>
          </a:p>
          <a:p>
            <a:r>
              <a:rPr lang="en-CA"/>
              <a:t>Ref: https://teachingsexualhealth.ca/app/uploads/sites/4/Birth-Contol-Kit-ENGLISH-FINAL.pdf</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54</a:t>
            </a:fld>
            <a:endParaRPr lang="en-US"/>
          </a:p>
        </p:txBody>
      </p:sp>
    </p:spTree>
    <p:extLst>
      <p:ext uri="{BB962C8B-B14F-4D97-AF65-F5344CB8AC3E}">
        <p14:creationId xmlns:p14="http://schemas.microsoft.com/office/powerpoint/2010/main" val="4037302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a:t>After title: </a:t>
            </a:r>
            <a:r>
              <a:rPr lang="en-CA" i="0"/>
              <a:t>Sometimes referred to as abstinence.</a:t>
            </a:r>
            <a:endParaRPr lang="en-CA" b="1"/>
          </a:p>
          <a:p>
            <a:pPr marL="171450" indent="-171450">
              <a:buFont typeface="Arial" panose="020B0604020202020204" pitchFamily="34" charset="0"/>
              <a:buChar char="•"/>
            </a:pPr>
            <a:r>
              <a:rPr lang="en-CA" i="1"/>
              <a:t>After first bullet: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Including anal and/or penis/vaginal touching.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Can be chosen at any time and can last as long as a person wants it to.</a:t>
            </a:r>
          </a:p>
          <a:p>
            <a:endParaRPr lang="en-CA"/>
          </a:p>
          <a:p>
            <a:endParaRPr lang="en-CA"/>
          </a:p>
          <a:p>
            <a:r>
              <a:rPr lang="en-CA"/>
              <a:t>Ref: https://teachingsexualhealth.ca/app/uploads/sites/4/Gr7LP4-Abstinence-ENGLISH-FINAL.pdf</a:t>
            </a:r>
          </a:p>
          <a:p>
            <a:r>
              <a:rPr lang="en-CA"/>
              <a:t>Image: Vie studio- https://www.pexels.com/photo/person-holding-letters-4439421/</a:t>
            </a:r>
          </a:p>
        </p:txBody>
      </p:sp>
      <p:sp>
        <p:nvSpPr>
          <p:cNvPr id="4" name="Slide Number Placeholder 3"/>
          <p:cNvSpPr>
            <a:spLocks noGrp="1"/>
          </p:cNvSpPr>
          <p:nvPr>
            <p:ph type="sldNum" sz="quarter" idx="5"/>
          </p:nvPr>
        </p:nvSpPr>
        <p:spPr/>
        <p:txBody>
          <a:bodyPr/>
          <a:lstStyle/>
          <a:p>
            <a:fld id="{658AEF73-3583-2840-A36F-B25D79D6FE3B}" type="slidenum">
              <a:rPr lang="en-US" smtClean="0"/>
              <a:t>55</a:t>
            </a:fld>
            <a:endParaRPr lang="en-US"/>
          </a:p>
        </p:txBody>
      </p:sp>
    </p:spTree>
    <p:extLst>
      <p:ext uri="{BB962C8B-B14F-4D97-AF65-F5344CB8AC3E}">
        <p14:creationId xmlns:p14="http://schemas.microsoft.com/office/powerpoint/2010/main" val="1580037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i="0"/>
              <a:t>Script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t>After last bullet: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a:t>Emergency contraception pill is intended for occasional use only and not as a regular method of birth control.</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a:t>Needs to be used as soon as possible after unprotected sex.</a:t>
            </a:r>
            <a:endParaRPr lang="en-US" sz="1200" b="1" i="0"/>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Some of the reasons that a person may consider using emergency contraception include: </a:t>
            </a:r>
          </a:p>
          <a:p>
            <a:pPr marL="800100" lvl="1" indent="-342900">
              <a:buFont typeface="Arial" panose="020B0604020202020204" pitchFamily="34" charset="0"/>
              <a:buChar char="•"/>
            </a:pPr>
            <a:r>
              <a:rPr lang="en-US"/>
              <a:t>Missed birth control pill, patch, or injection </a:t>
            </a:r>
          </a:p>
          <a:p>
            <a:pPr marL="800100" lvl="1" indent="-342900">
              <a:buFont typeface="Arial" panose="020B0604020202020204" pitchFamily="34" charset="0"/>
              <a:buChar char="•"/>
            </a:pPr>
            <a:r>
              <a:rPr lang="en-US"/>
              <a:t>No contraception was used</a:t>
            </a:r>
          </a:p>
          <a:p>
            <a:pPr marL="800100" lvl="1" indent="-342900">
              <a:buFont typeface="Arial" panose="020B0604020202020204" pitchFamily="34" charset="0"/>
              <a:buChar char="•"/>
            </a:pPr>
            <a:r>
              <a:rPr lang="en-US"/>
              <a:t>Non-consensual sexual intercourse (sexual assault)</a:t>
            </a:r>
          </a:p>
          <a:p>
            <a:pPr marL="800100" lvl="1" indent="-342900">
              <a:buFont typeface="Arial" panose="020B0604020202020204" pitchFamily="34" charset="0"/>
              <a:buChar char="•"/>
            </a:pPr>
            <a:r>
              <a:rPr lang="en-US"/>
              <a:t>The condom slipped, broke, or leaked </a:t>
            </a:r>
          </a:p>
          <a:p>
            <a:pPr marL="800100" lvl="1" indent="-342900">
              <a:buFont typeface="Arial" panose="020B0604020202020204" pitchFamily="34" charset="0"/>
              <a:buChar char="•"/>
            </a:pPr>
            <a:r>
              <a:rPr lang="en-US"/>
              <a:t>Error in the calculation of the fertility period</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a:p>
          <a:p>
            <a:pPr defTabSz="931774">
              <a:defRPr/>
            </a:pPr>
            <a:endParaRPr lang="en-CA"/>
          </a:p>
          <a:p>
            <a:pPr defTabSz="931774">
              <a:defRPr/>
            </a:pPr>
            <a:endParaRPr lang="en-CA"/>
          </a:p>
          <a:p>
            <a:pPr marL="0" marR="0" lvl="0" indent="0" algn="l" defTabSz="931774" rtl="0" eaLnBrk="1" fontAlgn="auto" latinLnBrk="0" hangingPunct="1">
              <a:lnSpc>
                <a:spcPct val="100000"/>
              </a:lnSpc>
              <a:spcBef>
                <a:spcPts val="0"/>
              </a:spcBef>
              <a:spcAft>
                <a:spcPts val="0"/>
              </a:spcAft>
              <a:buClrTx/>
              <a:buSzTx/>
              <a:buFontTx/>
              <a:buNone/>
              <a:tabLst/>
              <a:defRPr/>
            </a:pPr>
            <a:r>
              <a:rPr lang="en-CA"/>
              <a:t>Ref: https://teachingsexualhealth.ca/app/uploads/sites/4/Birth-Contol-Kit-ENGLISH-FINAL.pdf (image as well)</a:t>
            </a:r>
          </a:p>
          <a:p>
            <a:pPr defTabSz="931774">
              <a:defRPr/>
            </a:pPr>
            <a:r>
              <a:rPr lang="en-CA"/>
              <a:t>https://www.optionsforsexualhealth.org/facts/emergency-contraception/</a:t>
            </a:r>
          </a:p>
          <a:p>
            <a:pPr defTabSz="931774">
              <a:defRPr/>
            </a:pPr>
            <a:r>
              <a:rPr lang="en-CA"/>
              <a:t>https://www.sexandu.ca/contraception/emergency-contraception/  - for write up (slightly modified)</a:t>
            </a:r>
          </a:p>
          <a:p>
            <a:pPr defTabSz="931774">
              <a:defRPr/>
            </a:pPr>
            <a:endParaRPr lang="en-CA"/>
          </a:p>
          <a:p>
            <a:endParaRPr lang="en-CA"/>
          </a:p>
        </p:txBody>
      </p:sp>
      <p:sp>
        <p:nvSpPr>
          <p:cNvPr id="4" name="Slide Number Placeholder 3"/>
          <p:cNvSpPr>
            <a:spLocks noGrp="1"/>
          </p:cNvSpPr>
          <p:nvPr>
            <p:ph type="sldNum" sz="quarter" idx="10"/>
          </p:nvPr>
        </p:nvSpPr>
        <p:spPr/>
        <p:txBody>
          <a:bodyPr/>
          <a:lstStyle/>
          <a:p>
            <a:fld id="{658AEF73-3583-2840-A36F-B25D79D6FE3B}" type="slidenum">
              <a:rPr lang="en-US" smtClean="0"/>
              <a:t>56</a:t>
            </a:fld>
            <a:endParaRPr lang="en-US"/>
          </a:p>
        </p:txBody>
      </p:sp>
    </p:spTree>
    <p:extLst>
      <p:ext uri="{BB962C8B-B14F-4D97-AF65-F5344CB8AC3E}">
        <p14:creationId xmlns:p14="http://schemas.microsoft.com/office/powerpoint/2010/main" val="1411095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i="0"/>
              <a:t>Script </a:t>
            </a:r>
          </a:p>
          <a:p>
            <a:pPr defTabSz="931774">
              <a:defRPr/>
            </a:pPr>
            <a:r>
              <a:rPr lang="en-CA" b="0" i="1"/>
              <a:t>After first bullet: </a:t>
            </a:r>
            <a:r>
              <a:rPr lang="en-US"/>
              <a:t>There is not one method that is best for everyon</a:t>
            </a:r>
            <a:r>
              <a:rPr lang="en-US" i="0"/>
              <a:t>e.</a:t>
            </a:r>
          </a:p>
          <a:p>
            <a:pPr defTabSz="931774">
              <a:defRPr/>
            </a:pPr>
            <a:endParaRPr lang="en-CA"/>
          </a:p>
          <a:p>
            <a:pPr defTabSz="931774">
              <a:defRPr/>
            </a:pPr>
            <a:endParaRPr lang="en-CA"/>
          </a:p>
          <a:p>
            <a:pPr defTabSz="931774">
              <a:defRPr/>
            </a:pPr>
            <a:r>
              <a:rPr lang="en-CA"/>
              <a:t>Ref: https://teachingsexualhealth.ca/app/uploads/sites/4/CALM-LP4-Birth-Control-ENGLISH-FINAL.pdf</a:t>
            </a:r>
          </a:p>
        </p:txBody>
      </p:sp>
      <p:sp>
        <p:nvSpPr>
          <p:cNvPr id="4" name="Slide Number Placeholder 3"/>
          <p:cNvSpPr>
            <a:spLocks noGrp="1"/>
          </p:cNvSpPr>
          <p:nvPr>
            <p:ph type="sldNum" sz="quarter" idx="5"/>
          </p:nvPr>
        </p:nvSpPr>
        <p:spPr/>
        <p:txBody>
          <a:bodyPr/>
          <a:lstStyle/>
          <a:p>
            <a:fld id="{099CB9D2-FF7F-45BD-812A-35C513E82E94}" type="slidenum">
              <a:rPr lang="en-CA" smtClean="0"/>
              <a:t>57</a:t>
            </a:fld>
            <a:endParaRPr lang="en-CA"/>
          </a:p>
        </p:txBody>
      </p:sp>
    </p:spTree>
    <p:extLst>
      <p:ext uri="{BB962C8B-B14F-4D97-AF65-F5344CB8AC3E}">
        <p14:creationId xmlns:p14="http://schemas.microsoft.com/office/powerpoint/2010/main" val="21605878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b="0" i="0"/>
              <a:t>Let’s talk about some potential barriers to using birth control.</a:t>
            </a:r>
            <a:endParaRPr lang="en-CA" b="0" i="0">
              <a:cs typeface="Calibri"/>
            </a:endParaRPr>
          </a:p>
          <a:p>
            <a:pPr marL="0" indent="0">
              <a:buFont typeface="Arial" panose="020B0604020202020204" pitchFamily="34" charset="0"/>
              <a:buNone/>
            </a:pPr>
            <a:endParaRPr lang="en-CA" b="0" i="1"/>
          </a:p>
          <a:p>
            <a:pPr marL="0" indent="0">
              <a:buFont typeface="Arial" panose="020B0604020202020204" pitchFamily="34" charset="0"/>
              <a:buNone/>
            </a:pPr>
            <a:r>
              <a:rPr lang="en-CA" b="1" i="0"/>
              <a:t>Notes (if asked about side effects)</a:t>
            </a:r>
          </a:p>
          <a:p>
            <a:pPr marL="171450" indent="-171450">
              <a:buFont typeface="Arial" panose="020B0604020202020204" pitchFamily="34" charset="0"/>
              <a:buChar char="•"/>
            </a:pPr>
            <a:r>
              <a:rPr lang="en-US" sz="1200" i="1"/>
              <a:t>Some methods actually help control acne.</a:t>
            </a:r>
            <a:endParaRPr lang="en-US" sz="1200" i="1">
              <a:cs typeface="Calibri"/>
            </a:endParaRPr>
          </a:p>
          <a:p>
            <a:pPr marL="171450" indent="-171450">
              <a:buFont typeface="Arial" panose="020B0604020202020204" pitchFamily="34" charset="0"/>
              <a:buChar char="•"/>
              <a:defRPr/>
            </a:pPr>
            <a:r>
              <a:rPr lang="en-US" sz="1200" i="1"/>
              <a:t>Also, some people believe that certain types of birth control will cause weight gain. </a:t>
            </a:r>
            <a:r>
              <a:rPr lang="en-US" i="1">
                <a:solidFill>
                  <a:srgbClr val="000000"/>
                </a:solidFill>
                <a:latin typeface="Calibri" panose="020F0502020204030204"/>
                <a:cs typeface="Calibri" panose="020F0502020204030204"/>
              </a:rPr>
              <a:t>Rigorous medical studies do not show any significant weight gain with hormonal contraception.</a:t>
            </a:r>
            <a:endParaRPr lang="en-US" i="1">
              <a:latin typeface="Inter"/>
            </a:endParaRPr>
          </a:p>
          <a:p>
            <a:endParaRPr lang="en-CA" b="0" i="1"/>
          </a:p>
          <a:p>
            <a:endParaRPr lang="en-CA"/>
          </a:p>
          <a:p>
            <a:r>
              <a:rPr lang="en-CA"/>
              <a:t>Ref: https://teachingsexualhealth.ca/app/uploads/sites/4/CALM-LP4-Birth-Control-ENGLISH-FINAL.pdf</a:t>
            </a:r>
            <a:endParaRPr lang="en-CA">
              <a:cs typeface="Calibri"/>
            </a:endParaRPr>
          </a:p>
          <a:p>
            <a:r>
              <a:rPr lang="en-CA"/>
              <a:t>https://flo.health/menstrual-cycle/sex/birth-control/does-birth-control-make-you-gain-weight</a:t>
            </a:r>
            <a:endParaRPr lang="en-CA">
              <a:cs typeface="Calibri"/>
            </a:endParaRPr>
          </a:p>
          <a:p>
            <a:r>
              <a:rPr lang="en-CA"/>
              <a:t>Additional resources: </a:t>
            </a:r>
            <a:endParaRPr lang="en-CA">
              <a:cs typeface="Calibri"/>
            </a:endParaRPr>
          </a:p>
          <a:p>
            <a:r>
              <a:rPr lang="en-CA"/>
              <a:t>Itsaplan.ca (from SOGC) doesn’t have the most inclusive terms i.e. “male condom” “female condom” </a:t>
            </a:r>
            <a:endParaRPr lang="en-CA">
              <a:cs typeface="Calibri"/>
            </a:endParaRPr>
          </a:p>
          <a:p>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58</a:t>
            </a:fld>
            <a:endParaRPr lang="en-CA"/>
          </a:p>
        </p:txBody>
      </p:sp>
    </p:spTree>
    <p:extLst>
      <p:ext uri="{BB962C8B-B14F-4D97-AF65-F5344CB8AC3E}">
        <p14:creationId xmlns:p14="http://schemas.microsoft.com/office/powerpoint/2010/main" val="24121443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p>
          <a:p>
            <a:pPr marL="171450" indent="-171450">
              <a:buFont typeface="Arial" panose="020B0604020202020204" pitchFamily="34" charset="0"/>
              <a:buChar char="•"/>
            </a:pPr>
            <a:r>
              <a:rPr lang="en-US" b="0" i="1"/>
              <a:t>Read after requirements bullet:</a:t>
            </a:r>
            <a:endParaRPr lang="en-US" b="0" i="1">
              <a:cs typeface="Calibri"/>
            </a:endParaRPr>
          </a:p>
          <a:p>
            <a:pPr marL="171450" indent="-171450">
              <a:buFont typeface="Arial" panose="020B0604020202020204" pitchFamily="34" charset="0"/>
              <a:buChar char="•"/>
            </a:pPr>
            <a:r>
              <a:rPr lang="en-US" i="0"/>
              <a:t>Youths can access free of charge birth control by getting a prescription from a health care provider or visiting a pharmacy.</a:t>
            </a:r>
            <a:r>
              <a:rPr lang="en-US"/>
              <a:t> Patches are the only method not covered. </a:t>
            </a:r>
            <a:endParaRPr lang="en-US" i="0"/>
          </a:p>
          <a:p>
            <a:pPr marL="171450" indent="-171450">
              <a:buFont typeface="Arial" panose="020B0604020202020204" pitchFamily="34" charset="0"/>
              <a:buChar char="•"/>
            </a:pPr>
            <a:r>
              <a:rPr lang="en-US" i="0"/>
              <a:t>Emergency contraceptive pill can be purchased over the counter without getting a prescription or seeing a pharmacist.</a:t>
            </a:r>
            <a:endParaRPr lang="en-US" i="0">
              <a:cs typeface="Calibri"/>
            </a:endParaRPr>
          </a:p>
          <a:p>
            <a:pPr marL="171450" indent="-171450">
              <a:buFont typeface="Arial" panose="020B0604020202020204" pitchFamily="34" charset="0"/>
              <a:buChar char="•"/>
            </a:pPr>
            <a:r>
              <a:rPr lang="en-US" i="0"/>
              <a:t>If youths experience other barriers, they can receive free of charge contraception without a prescription through any VCH sexual health clinic.</a:t>
            </a:r>
            <a:r>
              <a:rPr lang="en-US"/>
              <a:t>    </a:t>
            </a:r>
            <a:endParaRPr lang="en-US" i="0">
              <a:cs typeface="Calibri"/>
            </a:endParaRPr>
          </a:p>
          <a:p>
            <a:endParaRPr lang="en-US"/>
          </a:p>
          <a:p>
            <a:endParaRPr lang="en-US"/>
          </a:p>
          <a:p>
            <a:r>
              <a:rPr lang="en-CA"/>
              <a:t>Ref: https://www2.gov.bc.ca/gov/content/health/practitioner-professional-resources/pharmacare/contraceptives</a:t>
            </a:r>
            <a:r>
              <a:rPr lang="en-US"/>
              <a:t>	</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fld id="{099CB9D2-FF7F-45BD-812A-35C513E82E94}" type="slidenum">
              <a:rPr lang="en-CA" smtClean="0"/>
              <a:t>59</a:t>
            </a:fld>
            <a:endParaRPr lang="en-CA"/>
          </a:p>
        </p:txBody>
      </p:sp>
    </p:spTree>
    <p:extLst>
      <p:ext uri="{BB962C8B-B14F-4D97-AF65-F5344CB8AC3E}">
        <p14:creationId xmlns:p14="http://schemas.microsoft.com/office/powerpoint/2010/main" val="431289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r>
              <a:rPr lang="en-US" i="1"/>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Puberty and Reproductive systems is a review of content covered in grade 5 curriculum. We feel it is necessary to review these topics in order to discuss contraception.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Let’s do a round table of introductions, starting to my (left). Please let me know your name and role in the school. If you feel comfortable to share, please also let me know how long you’ve been teaching sexual health, and how comfortable you are teaching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i="0" strike="sngStrike"/>
          </a:p>
          <a:p>
            <a:endParaRPr lang="en-US"/>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6</a:t>
            </a:fld>
            <a:endParaRPr lang="en-CA"/>
          </a:p>
        </p:txBody>
      </p:sp>
    </p:spTree>
    <p:extLst>
      <p:ext uri="{BB962C8B-B14F-4D97-AF65-F5344CB8AC3E}">
        <p14:creationId xmlns:p14="http://schemas.microsoft.com/office/powerpoint/2010/main" val="1549806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1"/>
              <a:t>Read slide</a:t>
            </a:r>
          </a:p>
          <a:p>
            <a:pPr marL="171450" indent="-171450">
              <a:buFont typeface="Arial" panose="020B0604020202020204" pitchFamily="34" charset="0"/>
              <a:buChar char="•"/>
            </a:pPr>
            <a:r>
              <a:rPr lang="en-US" b="0"/>
              <a:t>Youth may not be keen on using condoms or barriers for oral sex due to taste – flavoured condoms are available and often more appealing to youth! </a:t>
            </a:r>
          </a:p>
          <a:p>
            <a:pPr marL="171450" indent="-171450">
              <a:buFont typeface="Arial" panose="020B0604020202020204" pitchFamily="34" charset="0"/>
              <a:buChar char="•"/>
            </a:pP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60</a:t>
            </a:fld>
            <a:endParaRPr lang="en-CA"/>
          </a:p>
        </p:txBody>
      </p:sp>
    </p:spTree>
    <p:extLst>
      <p:ext uri="{BB962C8B-B14F-4D97-AF65-F5344CB8AC3E}">
        <p14:creationId xmlns:p14="http://schemas.microsoft.com/office/powerpoint/2010/main" val="8649471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a:t>This slide contains the link to a condom demonstration video from teaching sexual health </a:t>
            </a:r>
          </a:p>
          <a:p>
            <a:pPr marL="171450" indent="-171450">
              <a:buFont typeface="Arial" panose="020B0604020202020204" pitchFamily="34" charset="0"/>
              <a:buChar char="•"/>
            </a:pPr>
            <a:r>
              <a:rPr lang="en-CA" i="1"/>
              <a:t>Show external condom video demo-3:30 minutes</a:t>
            </a:r>
            <a:r>
              <a:rPr lang="en-US" b="1" i="1">
                <a:cs typeface="Calibri"/>
              </a:rPr>
              <a:t> (</a:t>
            </a:r>
            <a:r>
              <a:rPr lang="en-US" i="1">
                <a:cs typeface="Calibri"/>
              </a:rPr>
              <a:t>will require internet connection to 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cs typeface="Calibri"/>
              </a:rPr>
              <a:t>The videos can be accessed through the link or embedded on the next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a:cs typeface="Calibri"/>
            </a:endParaRPr>
          </a:p>
          <a:p>
            <a:endParaRPr lang="en-US" b="1">
              <a:cs typeface="Calibri"/>
            </a:endParaRPr>
          </a:p>
          <a:p>
            <a:r>
              <a:rPr lang="en-US" b="1">
                <a:cs typeface="Calibri"/>
              </a:rPr>
              <a:t>Notes</a:t>
            </a:r>
          </a:p>
          <a:p>
            <a:pPr marL="171450" indent="-171450">
              <a:buFont typeface="Arial"/>
              <a:buChar char="•"/>
            </a:pPr>
            <a:r>
              <a:rPr lang="en-US" i="1">
                <a:cs typeface="Calibri"/>
              </a:rPr>
              <a:t>If you do not have access to the internet, the video wont play. Proceed with condom demo found on slide 64</a:t>
            </a:r>
          </a:p>
          <a:p>
            <a:pPr marL="171450" indent="-171450">
              <a:buFont typeface="Arial" panose="020B0604020202020204" pitchFamily="34" charset="0"/>
              <a:buChar char="•"/>
            </a:pPr>
            <a:endParaRPr lang="en-CA"/>
          </a:p>
          <a:p>
            <a:endParaRPr lang="en-CA"/>
          </a:p>
          <a:p>
            <a:endParaRPr lang="en-CA"/>
          </a:p>
          <a:p>
            <a:r>
              <a:rPr lang="en-CA"/>
              <a:t>Ref: https://teachingsexualhealth.ca/teachers/lesson-plans-resources/videos/	</a:t>
            </a:r>
          </a:p>
        </p:txBody>
      </p:sp>
      <p:sp>
        <p:nvSpPr>
          <p:cNvPr id="4" name="Slide Number Placeholder 3"/>
          <p:cNvSpPr>
            <a:spLocks noGrp="1"/>
          </p:cNvSpPr>
          <p:nvPr>
            <p:ph type="sldNum" sz="quarter" idx="5"/>
          </p:nvPr>
        </p:nvSpPr>
        <p:spPr/>
        <p:txBody>
          <a:bodyPr/>
          <a:lstStyle/>
          <a:p>
            <a:fld id="{099CB9D2-FF7F-45BD-812A-35C513E82E94}" type="slidenum">
              <a:rPr lang="en-CA" smtClean="0"/>
              <a:t>61</a:t>
            </a:fld>
            <a:endParaRPr lang="en-CA"/>
          </a:p>
        </p:txBody>
      </p:sp>
    </p:spTree>
    <p:extLst>
      <p:ext uri="{BB962C8B-B14F-4D97-AF65-F5344CB8AC3E}">
        <p14:creationId xmlns:p14="http://schemas.microsoft.com/office/powerpoint/2010/main" val="16005496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r>
              <a:rPr lang="en-CA"/>
              <a:t>Ref: https://teachingsexualhealth.ca/teachers/lesson-plans-resources/videos/	</a:t>
            </a:r>
          </a:p>
        </p:txBody>
      </p:sp>
      <p:sp>
        <p:nvSpPr>
          <p:cNvPr id="4" name="Slide Number Placeholder 3"/>
          <p:cNvSpPr>
            <a:spLocks noGrp="1"/>
          </p:cNvSpPr>
          <p:nvPr>
            <p:ph type="sldNum" sz="quarter" idx="5"/>
          </p:nvPr>
        </p:nvSpPr>
        <p:spPr/>
        <p:txBody>
          <a:bodyPr/>
          <a:lstStyle/>
          <a:p>
            <a:fld id="{099CB9D2-FF7F-45BD-812A-35C513E82E94}" type="slidenum">
              <a:rPr lang="en-CA" smtClean="0"/>
              <a:t>62</a:t>
            </a:fld>
            <a:endParaRPr lang="en-CA"/>
          </a:p>
        </p:txBody>
      </p:sp>
    </p:spTree>
    <p:extLst>
      <p:ext uri="{BB962C8B-B14F-4D97-AF65-F5344CB8AC3E}">
        <p14:creationId xmlns:p14="http://schemas.microsoft.com/office/powerpoint/2010/main" val="14497463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a:t>This slide contains the link to a condom demonstration video from teaching sexual health </a:t>
            </a:r>
          </a:p>
          <a:p>
            <a:pPr marL="171450" indent="-171450">
              <a:buFont typeface="Arial" panose="020B0604020202020204" pitchFamily="34" charset="0"/>
              <a:buChar char="•"/>
            </a:pPr>
            <a:r>
              <a:rPr lang="en-CA" i="1"/>
              <a:t>Show internal condom video demo-3:15 minutes</a:t>
            </a:r>
            <a:r>
              <a:rPr lang="en-US" b="1" i="1">
                <a:cs typeface="Calibri"/>
              </a:rPr>
              <a:t> (</a:t>
            </a:r>
            <a:r>
              <a:rPr lang="en-US" i="1">
                <a:cs typeface="Calibri"/>
              </a:rPr>
              <a:t>will require internet connection to 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cs typeface="Calibri"/>
              </a:rPr>
              <a:t>The videos can be accessed through the link or embedded in the next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a:cs typeface="Calibri"/>
            </a:endParaRPr>
          </a:p>
          <a:p>
            <a:endParaRPr lang="en-US" b="1">
              <a:cs typeface="Calibri"/>
            </a:endParaRPr>
          </a:p>
          <a:p>
            <a:r>
              <a:rPr lang="en-US" b="1">
                <a:cs typeface="Calibri"/>
              </a:rPr>
              <a:t>Notes</a:t>
            </a:r>
          </a:p>
          <a:p>
            <a:pPr marL="171450" indent="-171450">
              <a:buFont typeface="Arial"/>
              <a:buChar char="•"/>
            </a:pPr>
            <a:r>
              <a:rPr lang="en-US" i="1">
                <a:cs typeface="Calibri"/>
              </a:rPr>
              <a:t>If you do not have access to the internet, the video wont play. Proceed with condom demo found slide 64 </a:t>
            </a:r>
          </a:p>
          <a:p>
            <a:pPr marL="171450" indent="-171450">
              <a:buFont typeface="Arial" panose="020B0604020202020204" pitchFamily="34" charset="0"/>
              <a:buChar char="•"/>
            </a:pPr>
            <a:endParaRPr lang="en-CA"/>
          </a:p>
          <a:p>
            <a:endParaRPr lang="en-CA"/>
          </a:p>
          <a:p>
            <a:endParaRPr lang="en-CA"/>
          </a:p>
          <a:p>
            <a:r>
              <a:rPr lang="en-CA"/>
              <a:t>Ref: https://teachingsexualhealth.ca/teachers/lesson-plans-resources/videos/</a:t>
            </a:r>
          </a:p>
        </p:txBody>
      </p:sp>
      <p:sp>
        <p:nvSpPr>
          <p:cNvPr id="4" name="Slide Number Placeholder 3"/>
          <p:cNvSpPr>
            <a:spLocks noGrp="1"/>
          </p:cNvSpPr>
          <p:nvPr>
            <p:ph type="sldNum" sz="quarter" idx="5"/>
          </p:nvPr>
        </p:nvSpPr>
        <p:spPr/>
        <p:txBody>
          <a:bodyPr/>
          <a:lstStyle/>
          <a:p>
            <a:fld id="{099CB9D2-FF7F-45BD-812A-35C513E82E94}" type="slidenum">
              <a:rPr lang="en-CA" smtClean="0"/>
              <a:t>63</a:t>
            </a:fld>
            <a:endParaRPr lang="en-CA"/>
          </a:p>
        </p:txBody>
      </p:sp>
    </p:spTree>
    <p:extLst>
      <p:ext uri="{BB962C8B-B14F-4D97-AF65-F5344CB8AC3E}">
        <p14:creationId xmlns:p14="http://schemas.microsoft.com/office/powerpoint/2010/main" val="3891184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a:p>
            <a:r>
              <a:rPr lang="en-CA"/>
              <a:t>Ref: https://teachingsexualhealth.ca/teachers/lesson-plans-resources/videos/	</a:t>
            </a:r>
          </a:p>
        </p:txBody>
      </p:sp>
      <p:sp>
        <p:nvSpPr>
          <p:cNvPr id="4" name="Slide Number Placeholder 3"/>
          <p:cNvSpPr>
            <a:spLocks noGrp="1"/>
          </p:cNvSpPr>
          <p:nvPr>
            <p:ph type="sldNum" sz="quarter" idx="5"/>
          </p:nvPr>
        </p:nvSpPr>
        <p:spPr/>
        <p:txBody>
          <a:bodyPr/>
          <a:lstStyle/>
          <a:p>
            <a:fld id="{099CB9D2-FF7F-45BD-812A-35C513E82E94}" type="slidenum">
              <a:rPr lang="en-CA" smtClean="0"/>
              <a:t>64</a:t>
            </a:fld>
            <a:endParaRPr lang="en-CA"/>
          </a:p>
        </p:txBody>
      </p:sp>
    </p:spTree>
    <p:extLst>
      <p:ext uri="{BB962C8B-B14F-4D97-AF65-F5344CB8AC3E}">
        <p14:creationId xmlns:p14="http://schemas.microsoft.com/office/powerpoint/2010/main" val="628902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a:t>Script</a:t>
            </a:r>
          </a:p>
          <a:p>
            <a:pPr marL="171450" indent="-171450">
              <a:buFont typeface="Arial" panose="020B0604020202020204" pitchFamily="34" charset="0"/>
              <a:buChar char="•"/>
            </a:pPr>
            <a:r>
              <a:rPr lang="en-US" i="0"/>
              <a:t>When doing a condom demo in the classroom, the following points are usually discussed: </a:t>
            </a:r>
          </a:p>
          <a:p>
            <a:pPr marL="171450" indent="-171450">
              <a:buFont typeface="Arial" panose="020B0604020202020204" pitchFamily="34" charset="0"/>
              <a:buChar char="•"/>
            </a:pPr>
            <a:r>
              <a:rPr lang="en-US" i="0"/>
              <a:t>“Look at the expiry date” </a:t>
            </a:r>
          </a:p>
          <a:p>
            <a:pPr marL="171450" indent="-171450">
              <a:buFont typeface="Arial" panose="020B0604020202020204" pitchFamily="34" charset="0"/>
              <a:buChar char="•"/>
            </a:pPr>
            <a:r>
              <a:rPr lang="en-US" i="0"/>
              <a:t>“What is an expiry date?” </a:t>
            </a:r>
          </a:p>
          <a:p>
            <a:pPr marL="171450" indent="-171450">
              <a:buFont typeface="Arial" panose="020B0604020202020204" pitchFamily="34" charset="0"/>
              <a:buChar char="•"/>
            </a:pPr>
            <a:r>
              <a:rPr lang="en-US" i="0"/>
              <a:t>“It is typically written as EXP”</a:t>
            </a:r>
          </a:p>
          <a:p>
            <a:pPr marL="171450" indent="-171450">
              <a:buFont typeface="Arial" panose="020B0604020202020204" pitchFamily="34" charset="0"/>
              <a:buChar char="•"/>
            </a:pPr>
            <a:r>
              <a:rPr lang="en-US" i="0"/>
              <a:t>“Does the package have a pocket of air? Gently squeeze to ensure there are no holes”</a:t>
            </a:r>
          </a:p>
          <a:p>
            <a:pPr marL="171450" indent="-171450">
              <a:buFont typeface="Arial" panose="020B0604020202020204" pitchFamily="34" charset="0"/>
              <a:buChar char="•"/>
            </a:pPr>
            <a:r>
              <a:rPr lang="en-US" i="0"/>
              <a:t>For external condom: “Open the condom package carefully and take the condom out. The condom should resemble a sombrero. If the condom is inside out and came into contact with the penis, discard and grab a new one.  Gently pinch the tip of the condom and roll over the erect (hard) penis” </a:t>
            </a:r>
          </a:p>
          <a:p>
            <a:pPr marL="171450" indent="-171450">
              <a:buFont typeface="Arial" panose="020B0604020202020204" pitchFamily="34" charset="0"/>
              <a:buChar char="•"/>
            </a:pPr>
            <a:r>
              <a:rPr lang="en-US" i="0"/>
              <a:t>For internal condom: “A brand available in BC is labelled as a “female” condom”, “Open the package carefully and take the condom out.  The closed end of the condom should go inside the vagina or anus”</a:t>
            </a:r>
          </a:p>
          <a:p>
            <a:pPr marL="171450" indent="-171450">
              <a:buFont typeface="Arial" panose="020B0604020202020204" pitchFamily="34" charset="0"/>
              <a:buChar char="•"/>
            </a:pPr>
            <a:r>
              <a:rPr lang="en-US" i="0"/>
              <a:t>Store condoms at room temperature. </a:t>
            </a:r>
          </a:p>
          <a:p>
            <a:pPr marL="171450" indent="-171450">
              <a:buFont typeface="Arial" panose="020B0604020202020204" pitchFamily="34" charset="0"/>
              <a:buChar char="•"/>
            </a:pPr>
            <a:r>
              <a:rPr lang="en-US" i="0"/>
              <a:t>When removing a condom, do so carefully and avoid spilling, external condoms should be removed. while penis is still erect.</a:t>
            </a:r>
          </a:p>
          <a:p>
            <a:pPr marL="171450" indent="-171450">
              <a:buFont typeface="Arial" panose="020B0604020202020204" pitchFamily="34" charset="0"/>
              <a:buChar char="•"/>
            </a:pPr>
            <a:r>
              <a:rPr lang="en-US" i="0"/>
              <a:t>Make a knot in the condom when it is out and throw out in the garbage.</a:t>
            </a:r>
          </a:p>
          <a:p>
            <a:pPr marL="171450" indent="-171450">
              <a:buFont typeface="Arial" panose="020B0604020202020204" pitchFamily="34" charset="0"/>
              <a:buChar char="•"/>
            </a:pPr>
            <a:r>
              <a:rPr lang="en-US"/>
              <a:t>A reminder to never use more than one condom at a time! (i.e. an internal and external condom or double up).  The friction makes the material weaker/break or slip.</a:t>
            </a:r>
            <a:endParaRPr lang="en-US">
              <a:cs typeface="Calibri" panose="020F0502020204030204"/>
            </a:endParaRPr>
          </a:p>
          <a:p>
            <a:endParaRPr lang="en-US">
              <a:cs typeface="Calibri" panose="020F0502020204030204"/>
            </a:endParaRPr>
          </a:p>
          <a:p>
            <a:endParaRPr lang="en-US" i="1"/>
          </a:p>
          <a:p>
            <a:endParaRPr lang="en-US" i="1"/>
          </a:p>
          <a:p>
            <a:r>
              <a:rPr lang="en-CA"/>
              <a:t>Ref: https://teachingsexualhealth.ca/app/uploads/sites/4/Birth-Contol-Kit-ENGLISH-FINAL.pdf</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Cottonbro Studio-https://www.pexels.com/photo/person-opening-a-plastic-3923170/  and  https://www.pexels.com/photo/person-holding-white-plastic-pack-3923177/</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65</a:t>
            </a:fld>
            <a:endParaRPr lang="en-CA"/>
          </a:p>
        </p:txBody>
      </p:sp>
    </p:spTree>
    <p:extLst>
      <p:ext uri="{BB962C8B-B14F-4D97-AF65-F5344CB8AC3E}">
        <p14:creationId xmlns:p14="http://schemas.microsoft.com/office/powerpoint/2010/main" val="1860496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r>
              <a:rPr lang="en-CA"/>
              <a:t>Ref: VCH BLUSH</a:t>
            </a:r>
          </a:p>
        </p:txBody>
      </p:sp>
      <p:sp>
        <p:nvSpPr>
          <p:cNvPr id="4" name="Slide Number Placeholder 3"/>
          <p:cNvSpPr>
            <a:spLocks noGrp="1"/>
          </p:cNvSpPr>
          <p:nvPr>
            <p:ph type="sldNum" sz="quarter" idx="5"/>
          </p:nvPr>
        </p:nvSpPr>
        <p:spPr/>
        <p:txBody>
          <a:bodyPr/>
          <a:lstStyle/>
          <a:p>
            <a:fld id="{099CB9D2-FF7F-45BD-812A-35C513E82E94}" type="slidenum">
              <a:rPr lang="en-CA" smtClean="0"/>
              <a:t>66</a:t>
            </a:fld>
            <a:endParaRPr lang="en-CA"/>
          </a:p>
        </p:txBody>
      </p:sp>
    </p:spTree>
    <p:extLst>
      <p:ext uri="{BB962C8B-B14F-4D97-AF65-F5344CB8AC3E}">
        <p14:creationId xmlns:p14="http://schemas.microsoft.com/office/powerpoint/2010/main" val="8844488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b="0"/>
              <a:t>Let’s move on to a kahoot birth control quiz from teaching sexual health.  Kahoot is an online-based learning platform.  </a:t>
            </a:r>
            <a:r>
              <a:rPr lang="en-CA" b="0" i="1"/>
              <a:t>If internet access is available, pull up the kahoot quiz, pick “play solo”, then “classic mode” and have teacher (s) answer the questions out loud.  Computer generated players will come up.  Note that when multiple answers are correct, picking one will automatically pick all the correct ones.  Some terminology is gendered.  Quiz takes about 6 minutes. </a:t>
            </a:r>
          </a:p>
          <a:p>
            <a:endParaRPr lang="en-CA"/>
          </a:p>
          <a:p>
            <a:endParaRPr lang="en-CA"/>
          </a:p>
          <a:p>
            <a:r>
              <a:rPr lang="en-CA"/>
              <a:t>Ref: https://teachingsexualhealth.ca/app/uploads/sites/4/CALM-LP4-Birth-Control-ENGLISH-FINAL.pdf (lesson plan) </a:t>
            </a:r>
          </a:p>
          <a:p>
            <a:endParaRPr lang="en-CA"/>
          </a:p>
          <a:p>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67</a:t>
            </a:fld>
            <a:endParaRPr lang="en-CA"/>
          </a:p>
        </p:txBody>
      </p:sp>
    </p:spTree>
    <p:extLst>
      <p:ext uri="{BB962C8B-B14F-4D97-AF65-F5344CB8AC3E}">
        <p14:creationId xmlns:p14="http://schemas.microsoft.com/office/powerpoint/2010/main" val="29263249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Script </a:t>
            </a:r>
            <a:r>
              <a:rPr lang="en-US" b="0" i="0">
                <a:solidFill>
                  <a:srgbClr val="444444"/>
                </a:solidFill>
                <a:effectLst/>
                <a:latin typeface="Calibri" panose="020F0502020204030204" pitchFamily="34" charset="0"/>
              </a:rPr>
              <a:t>​</a:t>
            </a:r>
          </a:p>
          <a:p>
            <a:pPr algn="l" rtl="0" fontAlgn="base">
              <a:buFont typeface="Arial" panose="020B0604020202020204" pitchFamily="34" charset="0"/>
              <a:buChar char="•"/>
            </a:pPr>
            <a:r>
              <a:rPr lang="en-US" sz="1800" b="0" i="1" u="none" strike="noStrike">
                <a:solidFill>
                  <a:srgbClr val="000000"/>
                </a:solidFill>
                <a:effectLst/>
                <a:latin typeface="Calibri" panose="020F0502020204030204" pitchFamily="34" charset="0"/>
              </a:rPr>
              <a:t> After second bullet: </a:t>
            </a:r>
            <a:r>
              <a:rPr lang="en-US" sz="1800" b="0" i="0" u="none" strike="noStrike">
                <a:solidFill>
                  <a:srgbClr val="000000"/>
                </a:solidFill>
                <a:effectLst/>
                <a:latin typeface="Calibri" panose="020F0502020204030204" pitchFamily="34" charset="0"/>
              </a:rPr>
              <a:t>If pregnancy tests are done too early, it may give a false negative result.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a:solidFill>
                  <a:srgbClr val="000000"/>
                </a:solidFill>
                <a:effectLst/>
                <a:latin typeface="Calibri" panose="020F0502020204030204" pitchFamily="34" charset="0"/>
              </a:rPr>
              <a:t> After last bullet: </a:t>
            </a:r>
            <a:r>
              <a:rPr lang="en-US" sz="1800" b="0" i="0" u="none" strike="noStrike">
                <a:solidFill>
                  <a:srgbClr val="000000"/>
                </a:solidFill>
                <a:effectLst/>
                <a:latin typeface="Calibri" panose="020F0502020204030204" pitchFamily="34" charset="0"/>
              </a:rPr>
              <a:t>Pregnancy tests can be purchased at drug stores or done a youth sexual health clinics free of charge.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a:t> We recommend any youth who thinks they may be pregnant or is pregnant to go to any VCH sexual health clinic.</a:t>
            </a:r>
            <a:endParaRPr lang="en-US" sz="1800" b="0" i="0">
              <a:solidFill>
                <a:srgbClr val="444444"/>
              </a:solidFill>
              <a:effectLst/>
              <a:latin typeface="Arial" panose="020B0604020202020204" pitchFamily="34" charset="0"/>
            </a:endParaRPr>
          </a:p>
          <a:p>
            <a:r>
              <a:rPr lang="en-CA" b="0" i="0">
                <a:solidFill>
                  <a:srgbClr val="000000"/>
                </a:solidFill>
                <a:effectLst/>
                <a:latin typeface="Times New Roman" panose="02020603050405020304" pitchFamily="18" charset="0"/>
              </a:rPr>
              <a:t>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2972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Open Sans" panose="020B0606030504020204" pitchFamily="34" charset="0"/>
              </a:rPr>
              <a:t>Script</a:t>
            </a:r>
          </a:p>
          <a:p>
            <a:pPr marL="171450" indent="-171450">
              <a:buFont typeface="Arial" panose="020B0604020202020204" pitchFamily="34" charset="0"/>
              <a:buChar char="•"/>
            </a:pPr>
            <a:r>
              <a:rPr lang="en-US" b="0" i="1">
                <a:solidFill>
                  <a:srgbClr val="000000"/>
                </a:solidFill>
                <a:effectLst/>
                <a:latin typeface="Open Sans" panose="020B0606030504020204" pitchFamily="34" charset="0"/>
              </a:rPr>
              <a:t>Read after first sentence:</a:t>
            </a:r>
          </a:p>
          <a:p>
            <a:pPr marL="171450" indent="-171450">
              <a:buFont typeface="Arial" panose="020B0604020202020204" pitchFamily="34" charset="0"/>
              <a:buChar char="•"/>
            </a:pPr>
            <a:r>
              <a:rPr lang="en-US" b="0" i="0">
                <a:solidFill>
                  <a:srgbClr val="000000"/>
                </a:solidFill>
                <a:effectLst/>
                <a:latin typeface="Open Sans" panose="020B0606030504020204" pitchFamily="34" charset="0"/>
              </a:rPr>
              <a:t>Most unintended pregnancies result from not using contraception or from not using it consistently or correctly.</a:t>
            </a:r>
            <a:endParaRPr lang="en-CA" b="0" i="0"/>
          </a:p>
          <a:p>
            <a:endParaRPr lang="en-CA"/>
          </a:p>
          <a:p>
            <a:endParaRPr lang="en-CA"/>
          </a:p>
          <a:p>
            <a:r>
              <a:rPr lang="en-CA"/>
              <a:t>Ref:</a:t>
            </a:r>
          </a:p>
          <a:p>
            <a:r>
              <a:rPr lang="en-CA"/>
              <a:t>https://www.cdc.gov/reproductivehealth/contraception/unintendedpregnancy/index.htm#:~:text=An%20unintended%20pregnancy%20is%20a,pregnancy%20occurred%20earlier%20than%20desired.</a:t>
            </a:r>
          </a:p>
          <a:p>
            <a:r>
              <a:rPr lang="en-CA"/>
              <a:t>https://www.optionsforsexualhealth.org/facts/pregn</a:t>
            </a:r>
          </a:p>
          <a:p>
            <a:r>
              <a:rPr lang="en-CA"/>
              <a:t>https://teachingsexualhealth.ca/app/uploads/sites/4/2019-CALM-LP6-Pregnancy-Options-Nov7.pdfancy/options/</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69</a:t>
            </a:fld>
            <a:endParaRPr lang="en-CA"/>
          </a:p>
        </p:txBody>
      </p:sp>
    </p:spTree>
    <p:extLst>
      <p:ext uri="{BB962C8B-B14F-4D97-AF65-F5344CB8AC3E}">
        <p14:creationId xmlns:p14="http://schemas.microsoft.com/office/powerpoint/2010/main" val="499752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You may be asking yourself what you need to teach, this is what the curriculum outlines</a:t>
            </a:r>
            <a:endParaRPr lang="en-CA" b="1" i="0"/>
          </a:p>
          <a:p>
            <a:pPr marL="171450" indent="-171450">
              <a:buFont typeface="Arial" panose="020B0604020202020204" pitchFamily="34" charset="0"/>
              <a:buChar char="•"/>
            </a:pPr>
            <a:r>
              <a:rPr lang="en-CA" i="1"/>
              <a:t>Read slide</a:t>
            </a:r>
          </a:p>
          <a:p>
            <a:pPr marL="171450" indent="-171450">
              <a:buFont typeface="Arial" panose="020B0604020202020204" pitchFamily="34" charset="0"/>
              <a:buChar char="•"/>
            </a:pPr>
            <a:r>
              <a:rPr lang="en-CA" i="1"/>
              <a:t>After last slide : </a:t>
            </a:r>
            <a:r>
              <a:rPr lang="en-CA" i="0"/>
              <a:t>Students in grades 8-10 continue to experience changes of puberty and a review will allow them to make connections about the topics. </a:t>
            </a:r>
          </a:p>
          <a:p>
            <a:endParaRPr lang="en-CA" i="0"/>
          </a:p>
          <a:p>
            <a:r>
              <a:rPr lang="en-CA" b="1" i="0"/>
              <a:t>Notes</a:t>
            </a:r>
          </a:p>
          <a:p>
            <a:pPr marL="171450" indent="-171450">
              <a:buFont typeface="Arial" panose="020B0604020202020204" pitchFamily="34" charset="0"/>
              <a:buChar char="•"/>
            </a:pPr>
            <a:r>
              <a:rPr lang="en-CA" i="1"/>
              <a:t>Grade 10 “evaluate”</a:t>
            </a:r>
          </a:p>
          <a:p>
            <a:endParaRPr lang="en-CA" i="1"/>
          </a:p>
          <a:p>
            <a:r>
              <a:rPr lang="en-CA"/>
              <a:t>Ref: https://curriculum.gov.bc.ca/curriculum/physical-health-education/8/core</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7</a:t>
            </a:fld>
            <a:endParaRPr lang="en-US"/>
          </a:p>
        </p:txBody>
      </p:sp>
    </p:spTree>
    <p:extLst>
      <p:ext uri="{BB962C8B-B14F-4D97-AF65-F5344CB8AC3E}">
        <p14:creationId xmlns:p14="http://schemas.microsoft.com/office/powerpoint/2010/main" val="570704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After title: </a:t>
            </a:r>
            <a:r>
              <a:rPr lang="en-US"/>
              <a:t>There are three main options for those who are experiencing an unintended pregnancy that would be discussed at a clinic.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all three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Confidential and supportive care is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More information on how to access services will be discussed soon. </a:t>
            </a:r>
          </a:p>
          <a:p>
            <a:endParaRPr lang="en-US"/>
          </a:p>
          <a:p>
            <a:endParaRPr lang="en-CA"/>
          </a:p>
          <a:p>
            <a:r>
              <a:rPr lang="en-CA"/>
              <a:t>Ref: https://www.optionsforsexualhealth.org/facts/pregn</a:t>
            </a:r>
          </a:p>
          <a:p>
            <a:r>
              <a:rPr lang="en-CA"/>
              <a:t>https://teachingsexualhealth.ca/app/uploads/sites/4/2019-CALM-LP6-Pregnancy-Options-Nov7.pdfancy/options/</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70</a:t>
            </a:fld>
            <a:endParaRPr lang="en-CA"/>
          </a:p>
        </p:txBody>
      </p:sp>
    </p:spTree>
    <p:extLst>
      <p:ext uri="{BB962C8B-B14F-4D97-AF65-F5344CB8AC3E}">
        <p14:creationId xmlns:p14="http://schemas.microsoft.com/office/powerpoint/2010/main" val="10942336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CA" i="0"/>
              <a:t>Youths should be encouraged to seek reproductive health care for: </a:t>
            </a:r>
            <a:r>
              <a:rPr lang="en-CA" i="1"/>
              <a:t>read slide  </a:t>
            </a:r>
          </a:p>
          <a:p>
            <a:pPr marL="171450" indent="-171450">
              <a:buFont typeface="Arial" panose="020B0604020202020204" pitchFamily="34" charset="0"/>
              <a:buChar char="•"/>
            </a:pPr>
            <a:r>
              <a:rPr lang="en-CA" i="1"/>
              <a:t>After reading slide: </a:t>
            </a:r>
            <a:r>
              <a:rPr lang="en-CA"/>
              <a:t>STI testing is another reason why youths would seek care. Please refer to the STBBI workshop for further information. </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71</a:t>
            </a:fld>
            <a:endParaRPr lang="en-CA"/>
          </a:p>
        </p:txBody>
      </p:sp>
    </p:spTree>
    <p:extLst>
      <p:ext uri="{BB962C8B-B14F-4D97-AF65-F5344CB8AC3E}">
        <p14:creationId xmlns:p14="http://schemas.microsoft.com/office/powerpoint/2010/main" val="4997522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a:t>
            </a:r>
          </a:p>
          <a:p>
            <a:pPr marL="342900" indent="-342900">
              <a:buChar char="•"/>
            </a:pPr>
            <a:r>
              <a:rPr lang="en-US" i="0">
                <a:cs typeface="Calibri"/>
              </a:rPr>
              <a:t>Let us understand the reasons why youths may avoid seeking reproductive health care. </a:t>
            </a:r>
          </a:p>
          <a:p>
            <a:pPr marL="342900" indent="-342900">
              <a:buChar char="•"/>
            </a:pPr>
            <a:r>
              <a:rPr lang="en-US" i="1">
                <a:cs typeface="Calibri"/>
              </a:rPr>
              <a:t>Discomfort: </a:t>
            </a:r>
            <a:r>
              <a:rPr lang="en-US" i="0">
                <a:cs typeface="Calibri"/>
              </a:rPr>
              <a:t>Students may feel </a:t>
            </a:r>
            <a:r>
              <a:rPr lang="en-US">
                <a:cs typeface="Calibri"/>
              </a:rPr>
              <a:t>uncomfortable discussing their reproductive anatomy. Remind them that many health care providers are specifically trained to provide these services and see individuals regularly with these concerns.</a:t>
            </a:r>
          </a:p>
          <a:p>
            <a:pPr marL="342900" indent="-342900">
              <a:buChar char="•"/>
            </a:pPr>
            <a:r>
              <a:rPr lang="en-US">
                <a:cs typeface="Calibri"/>
              </a:rPr>
              <a:t>Embarrassed to have a physical examination- same as above. The need for physical examinations is determined during the visit based on the clinical assessment.  Many types of visits do not require physical examinations. Youths can always decline a physical exam when recommended.   </a:t>
            </a:r>
          </a:p>
          <a:p>
            <a:pPr marL="342900" indent="-342900">
              <a:buChar char="•"/>
            </a:pPr>
            <a:r>
              <a:rPr lang="en-US">
                <a:cs typeface="Calibri"/>
              </a:rPr>
              <a:t>Worried about what they might find out. It is important for youths to know that options are available to them and that health care providers are there to support them. </a:t>
            </a:r>
          </a:p>
          <a:p>
            <a:pPr marL="342900" indent="-342900">
              <a:buChar char="•"/>
            </a:pPr>
            <a:r>
              <a:rPr lang="en-US" i="1">
                <a:cs typeface="Calibri"/>
              </a:rPr>
              <a:t>Confidentiality: </a:t>
            </a:r>
            <a:r>
              <a:rPr lang="en-US" b="0" i="0">
                <a:cs typeface="Calibri"/>
              </a:rPr>
              <a:t>Youth may w</a:t>
            </a:r>
            <a:r>
              <a:rPr lang="en-US" i="0">
                <a:cs typeface="Calibri"/>
              </a:rPr>
              <a:t>orry </a:t>
            </a:r>
            <a:r>
              <a:rPr lang="en-US">
                <a:cs typeface="Calibri"/>
              </a:rPr>
              <a:t>that their visit will be reported to their parents/guardians. Unsure if they can stay anonymous. Visits are confidential unless it is identified that a youth is at risk of (or currently) being harmed, harming themselves or others.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i="1">
                <a:solidFill>
                  <a:srgbClr val="FF0000"/>
                </a:solidFill>
                <a:cs typeface="Calibri"/>
              </a:rPr>
              <a:t>Accessibility: </a:t>
            </a:r>
            <a:r>
              <a:rPr lang="en-US" i="0">
                <a:cs typeface="Calibri"/>
              </a:rPr>
              <a:t>Pertaining to hours of service, transportation and money to pay for transportation.  Also pertaining to l</a:t>
            </a:r>
            <a:r>
              <a:rPr lang="en-US">
                <a:cs typeface="Calibri"/>
              </a:rPr>
              <a:t>ack of doctors taking new patients. Sexual health clinics take place at times of day that are meant to be accessible to youths (i.e.. after school, etc.) and if funding transportation is an issue, could discuss with school counsellors to come up with solutions. </a:t>
            </a:r>
          </a:p>
          <a:p>
            <a:pPr marL="342900" indent="-342900">
              <a:buChar char="•"/>
            </a:pPr>
            <a:r>
              <a:rPr lang="en-US" i="1">
                <a:cs typeface="Calibri"/>
              </a:rPr>
              <a:t>Preferences: </a:t>
            </a:r>
            <a:r>
              <a:rPr lang="en-US">
                <a:cs typeface="Calibri"/>
              </a:rPr>
              <a:t>Some youths may feel uncomfortable with health care providers of certain genders. Youths have the option to request seeing a health care provider they feel safe with. </a:t>
            </a:r>
            <a:endParaRPr lang="en-US">
              <a:solidFill>
                <a:srgbClr val="000000"/>
              </a:solidFill>
              <a:cs typeface="Calibri"/>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a:solidFill>
                  <a:srgbClr val="FF0000"/>
                </a:solidFill>
                <a:cs typeface="Calibri"/>
              </a:rPr>
              <a:t>Unsure what to expect, </a:t>
            </a:r>
            <a:r>
              <a:rPr lang="en-US" i="0">
                <a:solidFill>
                  <a:srgbClr val="FF0000"/>
                </a:solidFill>
                <a:cs typeface="Calibri"/>
              </a:rPr>
              <a:t>y</a:t>
            </a:r>
            <a:r>
              <a:rPr lang="en-US" i="0">
                <a:cs typeface="Calibri"/>
              </a:rPr>
              <a:t>ouths may have never sought care in this context before and may not know what the visit would entail, what would be discussed and what would be provided. They may be unsure whether their needs will be met.  Providing a list of services offered at clinics may provide clarity around what services to expect during a visit.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i="0">
                <a:cs typeface="Calibri"/>
              </a:rPr>
              <a:t>The following slides will touch on where youths can seek sexual health care, types of services offered as well as resources.</a:t>
            </a:r>
            <a:endParaRPr lang="en-CA"/>
          </a:p>
          <a:p>
            <a:pPr marL="342900" indent="-342900">
              <a:buChar char="•"/>
            </a:pPr>
            <a:endParaRPr lang="en-US">
              <a:cs typeface="Calibri"/>
            </a:endParaRPr>
          </a:p>
          <a:p>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72</a:t>
            </a:fld>
            <a:endParaRPr lang="en-CA"/>
          </a:p>
        </p:txBody>
      </p:sp>
    </p:spTree>
    <p:extLst>
      <p:ext uri="{BB962C8B-B14F-4D97-AF65-F5344CB8AC3E}">
        <p14:creationId xmlns:p14="http://schemas.microsoft.com/office/powerpoint/2010/main" val="4997522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a:effectLst/>
              </a:rPr>
              <a:t>Script</a:t>
            </a:r>
            <a:endParaRPr lang="en-US">
              <a:effectLst/>
            </a:endParaRPr>
          </a:p>
          <a:p>
            <a:pPr rtl="0"/>
            <a:r>
              <a:rPr lang="en-US">
                <a:effectLst/>
              </a:rPr>
              <a:t>• Here are a few youth-friendly health clinics for you to discuss with your class. We also suggest you post this page in your class or in the school!</a:t>
            </a:r>
          </a:p>
          <a:p>
            <a:pPr rtl="0"/>
            <a:r>
              <a:rPr lang="en-US">
                <a:effectLst/>
              </a:rPr>
              <a:t>• </a:t>
            </a:r>
            <a:r>
              <a:rPr lang="en-US" i="1">
                <a:effectLst/>
              </a:rPr>
              <a:t>VCH Youth and Sexual Health clinics (</a:t>
            </a:r>
            <a:r>
              <a:rPr lang="en-US">
                <a:effectLst/>
              </a:rPr>
              <a:t>across the VCH region) and </a:t>
            </a:r>
            <a:r>
              <a:rPr lang="en-US" i="1">
                <a:effectLst/>
              </a:rPr>
              <a:t>Options for Sexual Health </a:t>
            </a:r>
            <a:r>
              <a:rPr lang="en-US">
                <a:effectLst/>
              </a:rPr>
              <a:t>clinics offer sexual and reproductive health care services, including STI testing and contraception.</a:t>
            </a:r>
          </a:p>
          <a:p>
            <a:pPr rtl="0"/>
            <a:r>
              <a:rPr lang="en-US">
                <a:effectLst/>
              </a:rPr>
              <a:t>• </a:t>
            </a:r>
            <a:r>
              <a:rPr lang="en-US" i="1">
                <a:effectLst/>
              </a:rPr>
              <a:t>Foundry o</a:t>
            </a:r>
            <a:r>
              <a:rPr lang="en-US">
                <a:effectLst/>
              </a:rPr>
              <a:t>ffers primary care and mental health counselling services for youth aged 12-24. </a:t>
            </a:r>
          </a:p>
          <a:p>
            <a:pPr rtl="0"/>
            <a:r>
              <a:rPr lang="en-US">
                <a:effectLst/>
              </a:rPr>
              <a:t>• </a:t>
            </a:r>
            <a:r>
              <a:rPr lang="en-US" i="1">
                <a:effectLst/>
              </a:rPr>
              <a:t>Get Checked Online </a:t>
            </a:r>
            <a:r>
              <a:rPr lang="en-US">
                <a:effectLst/>
              </a:rPr>
              <a:t>is an easy way to test for STBBIs without visiting a health care provider.</a:t>
            </a:r>
          </a:p>
          <a:p>
            <a:endParaRPr lang="en-CA">
              <a:cs typeface="Calibri"/>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73</a:t>
            </a:fld>
            <a:endParaRPr lang="en-US"/>
          </a:p>
        </p:txBody>
      </p:sp>
    </p:spTree>
    <p:extLst>
      <p:ext uri="{BB962C8B-B14F-4D97-AF65-F5344CB8AC3E}">
        <p14:creationId xmlns:p14="http://schemas.microsoft.com/office/powerpoint/2010/main" val="24584896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a:effectLst/>
              </a:rPr>
              <a:t>Script</a:t>
            </a:r>
            <a:endParaRPr lang="en-US">
              <a:effectLst/>
            </a:endParaRPr>
          </a:p>
          <a:p>
            <a:pPr rtl="0"/>
            <a:r>
              <a:rPr lang="en-US">
                <a:effectLst/>
              </a:rPr>
              <a:t>• And here are two youth-friendly online and telephone sources of health information.</a:t>
            </a:r>
          </a:p>
          <a:p>
            <a:pPr rtl="0"/>
            <a:r>
              <a:rPr lang="en-US">
                <a:effectLst/>
              </a:rPr>
              <a:t>• </a:t>
            </a:r>
            <a:r>
              <a:rPr lang="en-US" i="1">
                <a:effectLst/>
              </a:rPr>
              <a:t>Sex Sense </a:t>
            </a:r>
            <a:r>
              <a:rPr lang="en-US">
                <a:effectLst/>
              </a:rPr>
              <a:t>is a resource from Options for Sexual Health. They have great evidence-based information on their website. They also take questions by phone or online. Individuals can call and ask questions or submit a question online. </a:t>
            </a:r>
          </a:p>
          <a:p>
            <a:pPr rtl="0"/>
            <a:r>
              <a:rPr lang="en-US">
                <a:effectLst/>
              </a:rPr>
              <a:t>• Smart Sex Resource was developed by the BC Centre for Disease Control. It provides comprehensive sexual health information and links to services for British Columbians of all ages. They have a  large library with more than 1000 questions from the public on various sexual health related topics.</a:t>
            </a:r>
          </a:p>
          <a:p>
            <a:pPr marL="0" indent="0">
              <a:buFont typeface="Arial"/>
              <a:buNone/>
            </a:pPr>
            <a:endParaRPr lang="en-US" i="0">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75</a:t>
            </a:fld>
            <a:endParaRPr lang="en-US"/>
          </a:p>
        </p:txBody>
      </p:sp>
    </p:spTree>
    <p:extLst>
      <p:ext uri="{BB962C8B-B14F-4D97-AF65-F5344CB8AC3E}">
        <p14:creationId xmlns:p14="http://schemas.microsoft.com/office/powerpoint/2010/main" val="35691944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76</a:t>
            </a:fld>
            <a:endParaRPr lang="en-US"/>
          </a:p>
        </p:txBody>
      </p:sp>
    </p:spTree>
    <p:extLst>
      <p:ext uri="{BB962C8B-B14F-4D97-AF65-F5344CB8AC3E}">
        <p14:creationId xmlns:p14="http://schemas.microsoft.com/office/powerpoint/2010/main" val="24274274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77</a:t>
            </a:fld>
            <a:endParaRPr lang="en-US"/>
          </a:p>
        </p:txBody>
      </p:sp>
    </p:spTree>
    <p:extLst>
      <p:ext uri="{BB962C8B-B14F-4D97-AF65-F5344CB8AC3E}">
        <p14:creationId xmlns:p14="http://schemas.microsoft.com/office/powerpoint/2010/main" val="3011773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Keep in mind that today we’ll be covering information about sexual health topics, but we won’t cover any of your district’s protocols.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Do not read </a:t>
            </a:r>
            <a:r>
              <a:rPr lang="en-US"/>
              <a:t>Is anyone aware of whether there is healthy sexuality lead or coordinator in this district?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PHNs are encouraged to find out who the healthy sexuality leads/sexual health educators are and provide this information to teachers during the workshop. </a:t>
            </a:r>
          </a:p>
        </p:txBody>
      </p:sp>
      <p:sp>
        <p:nvSpPr>
          <p:cNvPr id="4" name="Slide Number Placeholder 3"/>
          <p:cNvSpPr>
            <a:spLocks noGrp="1"/>
          </p:cNvSpPr>
          <p:nvPr>
            <p:ph type="sldNum" sz="quarter" idx="5"/>
          </p:nvPr>
        </p:nvSpPr>
        <p:spPr/>
        <p:txBody>
          <a:bodyPr/>
          <a:lstStyle/>
          <a:p>
            <a:fld id="{099CB9D2-FF7F-45BD-812A-35C513E82E94}" type="slidenum">
              <a:rPr lang="en-CA" smtClean="0"/>
              <a:t>8</a:t>
            </a:fld>
            <a:endParaRPr lang="en-CA"/>
          </a:p>
        </p:txBody>
      </p:sp>
    </p:spTree>
    <p:extLst>
      <p:ext uri="{BB962C8B-B14F-4D97-AF65-F5344CB8AC3E}">
        <p14:creationId xmlns:p14="http://schemas.microsoft.com/office/powerpoint/2010/main" val="29558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baseline="0"/>
              <a:t>Script</a:t>
            </a:r>
          </a:p>
          <a:p>
            <a:pPr marL="171450" indent="-171450">
              <a:buFont typeface="Arial" panose="020B0604020202020204" pitchFamily="34" charset="0"/>
              <a:buChar char="•"/>
            </a:pPr>
            <a:r>
              <a:rPr lang="en-CA" i="1" baseline="0"/>
              <a:t>Read slide</a:t>
            </a:r>
          </a:p>
          <a:p>
            <a:pPr marL="171450" indent="-171450">
              <a:buFont typeface="Arial" panose="020B0604020202020204" pitchFamily="34" charset="0"/>
              <a:buChar char="•"/>
            </a:pPr>
            <a:r>
              <a:rPr lang="en-CA" i="1" baseline="0"/>
              <a:t>1</a:t>
            </a:r>
            <a:r>
              <a:rPr lang="en-CA" i="1" baseline="30000"/>
              <a:t>st</a:t>
            </a:r>
            <a:r>
              <a:rPr lang="en-CA" i="1" baseline="0"/>
              <a:t> bullet: </a:t>
            </a:r>
            <a:r>
              <a:rPr lang="en-CA" i="0" baseline="0"/>
              <a:t>Like using inclusive language, relationship scenarios, literature and other resources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baseline="0"/>
              <a:t>2</a:t>
            </a:r>
            <a:r>
              <a:rPr lang="en-CA" i="1" baseline="30000"/>
              <a:t>nd</a:t>
            </a:r>
            <a:r>
              <a:rPr lang="en-CA" i="1" baseline="0"/>
              <a:t> bullet: </a:t>
            </a:r>
            <a:r>
              <a:rPr lang="en-US" sz="1200" i="0"/>
              <a:t>For example, E.g., people must be married to have sex </a:t>
            </a:r>
            <a:r>
              <a:rPr lang="en-US" sz="1200" i="0">
                <a:solidFill>
                  <a:srgbClr val="FF0000"/>
                </a:solidFill>
              </a:rPr>
              <a:t>and have children.</a:t>
            </a:r>
          </a:p>
          <a:p>
            <a:pPr marL="171450" indent="-171450">
              <a:buFont typeface="Arial" panose="020B0604020202020204" pitchFamily="34" charset="0"/>
              <a:buChar char="•"/>
            </a:pPr>
            <a:r>
              <a:rPr lang="en-US" sz="1200" i="1">
                <a:solidFill>
                  <a:srgbClr val="FF0000"/>
                </a:solidFill>
              </a:rPr>
              <a:t>3</a:t>
            </a:r>
            <a:r>
              <a:rPr lang="en-US" sz="1200" i="1" baseline="30000">
                <a:solidFill>
                  <a:srgbClr val="FF0000"/>
                </a:solidFill>
              </a:rPr>
              <a:t>rd</a:t>
            </a:r>
            <a:r>
              <a:rPr lang="en-US" sz="1200" i="1">
                <a:solidFill>
                  <a:srgbClr val="FF0000"/>
                </a:solidFill>
              </a:rPr>
              <a:t> bullet: </a:t>
            </a:r>
            <a:r>
              <a:rPr lang="en-US"/>
              <a:t>Honour culture by asking questions and inviting students to share. </a:t>
            </a:r>
            <a:endParaRPr lang="en-US" sz="1200" i="1">
              <a:solidFill>
                <a:srgbClr val="FF0000"/>
              </a:solidFill>
            </a:endParaRPr>
          </a:p>
          <a:p>
            <a:pPr marL="171450" indent="-171450">
              <a:buFont typeface="Arial" panose="020B0604020202020204" pitchFamily="34" charset="0"/>
              <a:buChar char="•"/>
            </a:pPr>
            <a:r>
              <a:rPr lang="en-US" sz="1200" i="1">
                <a:solidFill>
                  <a:srgbClr val="FF0000"/>
                </a:solidFill>
              </a:rPr>
              <a:t>4</a:t>
            </a:r>
            <a:r>
              <a:rPr lang="en-US" sz="1200" i="1" baseline="30000">
                <a:solidFill>
                  <a:srgbClr val="FF0000"/>
                </a:solidFill>
              </a:rPr>
              <a:t>th</a:t>
            </a:r>
            <a:r>
              <a:rPr lang="en-US" sz="1200" i="1">
                <a:solidFill>
                  <a:srgbClr val="FF0000"/>
                </a:solidFill>
              </a:rPr>
              <a:t> bullet: </a:t>
            </a:r>
            <a:r>
              <a:rPr lang="en-US" sz="1200" i="0">
                <a:solidFill>
                  <a:srgbClr val="FF0000"/>
                </a:solidFill>
              </a:rPr>
              <a:t>To help students physically self-regulate.</a:t>
            </a:r>
          </a:p>
          <a:p>
            <a:pPr marL="171450" indent="-171450">
              <a:buFont typeface="Arial" panose="020B0604020202020204" pitchFamily="34" charset="0"/>
              <a:buChar char="•"/>
            </a:pPr>
            <a:r>
              <a:rPr lang="en-US" sz="1200" i="1">
                <a:solidFill>
                  <a:srgbClr val="FF0000"/>
                </a:solidFill>
              </a:rPr>
              <a:t>5</a:t>
            </a:r>
            <a:r>
              <a:rPr lang="en-US" sz="1200" i="1" baseline="30000">
                <a:solidFill>
                  <a:srgbClr val="FF0000"/>
                </a:solidFill>
              </a:rPr>
              <a:t>th</a:t>
            </a:r>
            <a:r>
              <a:rPr lang="en-US" sz="1200" i="1">
                <a:solidFill>
                  <a:srgbClr val="FF0000"/>
                </a:solidFill>
              </a:rPr>
              <a:t> bullet: </a:t>
            </a:r>
            <a:r>
              <a:rPr lang="en-US" sz="1200" i="0">
                <a:solidFill>
                  <a:srgbClr val="FF0000"/>
                </a:solidFill>
              </a:rPr>
              <a:t>So students can follow up on their health care needs.</a:t>
            </a:r>
            <a:endParaRPr lang="en-US" sz="1200" i="1">
              <a:solidFill>
                <a:srgbClr val="FF0000"/>
              </a:solidFill>
            </a:endParaRPr>
          </a:p>
          <a:p>
            <a:pPr marL="171450" indent="-171450">
              <a:buFont typeface="Arial" panose="020B0604020202020204" pitchFamily="34" charset="0"/>
              <a:buChar char="•"/>
            </a:pPr>
            <a:r>
              <a:rPr lang="en-US" sz="1200" i="1"/>
              <a:t>Last bullet: </a:t>
            </a:r>
            <a:r>
              <a:rPr lang="en-US"/>
              <a:t>Be mindful that some of your students may have experienced pregnancy and termination. </a:t>
            </a:r>
            <a:r>
              <a:rPr lang="en-US" sz="1200" i="0"/>
              <a:t>Provide advance notice of sensitive topics and monitor yourself and your students’ behaviour throughout the lesson. Develop a safety plan for students who may need to leave the room. </a:t>
            </a:r>
            <a:r>
              <a:rPr lang="en-CA" i="0" baseline="0"/>
              <a:t>For more information, refer to our Getting Started workshop. </a:t>
            </a:r>
          </a:p>
          <a:p>
            <a:pPr marL="171450" indent="-171450">
              <a:buFont typeface="Arial" panose="020B0604020202020204" pitchFamily="34" charset="0"/>
              <a:buChar char="•"/>
            </a:pPr>
            <a:endParaRPr lang="en-CA" i="0" baseline="0"/>
          </a:p>
          <a:p>
            <a:pPr marL="0" indent="0">
              <a:buFont typeface="Arial" panose="020B0604020202020204" pitchFamily="34" charset="0"/>
              <a:buNone/>
            </a:pPr>
            <a:r>
              <a:rPr lang="en-CA" b="1" i="0" baseline="0"/>
              <a:t>Notes</a:t>
            </a:r>
          </a:p>
          <a:p>
            <a:pPr marL="0" indent="0">
              <a:buFont typeface="Arial" panose="020B0604020202020204" pitchFamily="34" charset="0"/>
              <a:buNone/>
            </a:pPr>
            <a:r>
              <a:rPr lang="en-CA" b="0" i="1" baseline="0"/>
              <a:t>If Trauma Informed Practice (TIP) discussed further:</a:t>
            </a:r>
          </a:p>
          <a:p>
            <a:pPr marL="171450" indent="-171450" rtl="0">
              <a:buFont typeface="Arial" panose="020B0604020202020204" pitchFamily="34" charset="0"/>
              <a:buChar char="•"/>
            </a:pPr>
            <a:r>
              <a:rPr lang="en-US" i="1">
                <a:effectLst/>
              </a:rPr>
              <a:t>Preview videos and other content before showing to your students.</a:t>
            </a:r>
          </a:p>
          <a:p>
            <a:pPr marL="171450" indent="-171450" rtl="0">
              <a:buFont typeface="Arial" panose="020B0604020202020204" pitchFamily="34" charset="0"/>
              <a:buChar char="•"/>
            </a:pPr>
            <a:r>
              <a:rPr lang="en-US" i="1">
                <a:effectLst/>
              </a:rPr>
              <a:t>If possible, try to plan your lessons before a break (recess or lunch) and not a major school break (winter, spring, summer) so students can speak to you in private or follow up with a school counsellor or other professional if needed.</a:t>
            </a:r>
          </a:p>
          <a:p>
            <a:pPr marL="0" indent="0">
              <a:buFont typeface="Arial" panose="020B0604020202020204" pitchFamily="34" charset="0"/>
              <a:buNone/>
            </a:pPr>
            <a:endParaRPr lang="en-CA" b="1" i="0" baseline="0"/>
          </a:p>
          <a:p>
            <a:endParaRPr lang="en-CA" baseline="0"/>
          </a:p>
          <a:p>
            <a:r>
              <a:rPr lang="en-CA" baseline="0"/>
              <a:t>Ref: Supporting Student Health Guide:  https://curriculum.gov.bc.ca/sites/curriculum.gov.bc.ca/files/pdf/subject/phe/Supporting_Student_Health_Secondary.pdf</a:t>
            </a:r>
          </a:p>
          <a:p>
            <a:endParaRPr lang="en-CA" baseline="0"/>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75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04234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3706959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975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normAutofit/>
          </a:bodyPr>
          <a:lstStyle>
            <a:lvl1pPr algn="ctr">
              <a:defRPr sz="8000" b="1">
                <a:latin typeface="Garamond" panose="02020404030301010803" pitchFamily="18"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4800" b="0">
                <a:solidFill>
                  <a:srgbClr val="00B0B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7E30B-7D17-485B-8CBF-2AB9F107CD6D}" type="slidenum">
              <a:rPr lang="en-US" smtClean="0"/>
              <a:t>‹#›</a:t>
            </a:fld>
            <a:endParaRPr lang="en-US"/>
          </a:p>
        </p:txBody>
      </p:sp>
    </p:spTree>
    <p:extLst>
      <p:ext uri="{BB962C8B-B14F-4D97-AF65-F5344CB8AC3E}">
        <p14:creationId xmlns:p14="http://schemas.microsoft.com/office/powerpoint/2010/main" val="776291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71787"/>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7E30B-7D17-485B-8CBF-2AB9F107CD6D}" type="slidenum">
              <a:rPr lang="en-US" smtClean="0"/>
              <a:t>‹#›</a:t>
            </a:fld>
            <a:endParaRPr lang="en-US"/>
          </a:p>
        </p:txBody>
      </p:sp>
    </p:spTree>
    <p:extLst>
      <p:ext uri="{BB962C8B-B14F-4D97-AF65-F5344CB8AC3E}">
        <p14:creationId xmlns:p14="http://schemas.microsoft.com/office/powerpoint/2010/main" val="81106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2379"/>
            <a:ext cx="10515600" cy="758999"/>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7E30B-7D17-485B-8CBF-2AB9F107CD6D}" type="slidenum">
              <a:rPr lang="en-US" smtClean="0"/>
              <a:t>‹#›</a:t>
            </a:fld>
            <a:endParaRPr lang="en-US"/>
          </a:p>
        </p:txBody>
      </p:sp>
    </p:spTree>
    <p:extLst>
      <p:ext uri="{BB962C8B-B14F-4D97-AF65-F5344CB8AC3E}">
        <p14:creationId xmlns:p14="http://schemas.microsoft.com/office/powerpoint/2010/main" val="2682224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55009"/>
          </a:xfr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7E30B-7D17-485B-8CBF-2AB9F107CD6D}" type="slidenum">
              <a:rPr lang="en-US" smtClean="0"/>
              <a:t>‹#›</a:t>
            </a:fld>
            <a:endParaRPr lang="en-US"/>
          </a:p>
        </p:txBody>
      </p:sp>
    </p:spTree>
    <p:extLst>
      <p:ext uri="{BB962C8B-B14F-4D97-AF65-F5344CB8AC3E}">
        <p14:creationId xmlns:p14="http://schemas.microsoft.com/office/powerpoint/2010/main" val="738341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7E30B-7D17-485B-8CBF-2AB9F107CD6D}" type="slidenum">
              <a:rPr lang="en-US" smtClean="0"/>
              <a:t>‹#›</a:t>
            </a:fld>
            <a:endParaRPr lang="en-US"/>
          </a:p>
        </p:txBody>
      </p:sp>
    </p:spTree>
    <p:extLst>
      <p:ext uri="{BB962C8B-B14F-4D97-AF65-F5344CB8AC3E}">
        <p14:creationId xmlns:p14="http://schemas.microsoft.com/office/powerpoint/2010/main" val="1106787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fld id="{01559D55-A33A-3648-98A5-85028499FDB3}" type="datetime8">
              <a:rPr lang="en-CA" sz="1100" smtClean="0"/>
              <a:t>12/11/2024 10:02 AM</a:t>
            </a:fld>
            <a:endParaRPr lang="en-US"/>
          </a:p>
        </p:txBody>
      </p:sp>
    </p:spTree>
    <p:extLst>
      <p:ext uri="{BB962C8B-B14F-4D97-AF65-F5344CB8AC3E}">
        <p14:creationId xmlns:p14="http://schemas.microsoft.com/office/powerpoint/2010/main" val="73147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fld id="{01559D55-A33A-3648-98A5-85028499FDB3}" type="datetime8">
              <a:rPr lang="en-CA" sz="1100" smtClean="0"/>
              <a:pPr/>
              <a:t>12/11/2024 10:02 AM</a:t>
            </a:fld>
            <a:endParaRPr lang="en-US"/>
          </a:p>
        </p:txBody>
      </p:sp>
    </p:spTree>
    <p:extLst>
      <p:ext uri="{BB962C8B-B14F-4D97-AF65-F5344CB8AC3E}">
        <p14:creationId xmlns:p14="http://schemas.microsoft.com/office/powerpoint/2010/main" val="24864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13407371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Tree>
    <p:extLst>
      <p:ext uri="{BB962C8B-B14F-4D97-AF65-F5344CB8AC3E}">
        <p14:creationId xmlns:p14="http://schemas.microsoft.com/office/powerpoint/2010/main" val="4230052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80231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4026042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3269691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560441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3806263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30388489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2498492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Heavy Tex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102060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10911841" y="6192939"/>
            <a:ext cx="807743" cy="365125"/>
          </a:xfrm>
        </p:spPr>
        <p:txBody>
          <a:bodyPr/>
          <a:lstStyle>
            <a:lvl1pPr algn="r">
              <a:defRPr sz="1100"/>
            </a:lvl1pPr>
          </a:lstStyle>
          <a:p>
            <a:r>
              <a:rPr lang="en-US"/>
              <a:t> Page </a:t>
            </a:r>
            <a:fld id="{56F460CF-4789-5848-B965-6EAFD6B7CB2A}" type="slidenum">
              <a:rPr lang="en-US" smtClean="0"/>
              <a:pPr/>
              <a:t>‹#›</a:t>
            </a:fld>
            <a:endParaRPr lang="en-US"/>
          </a:p>
        </p:txBody>
      </p:sp>
      <p:pic>
        <p:nvPicPr>
          <p:cNvPr id="6" name="Picture 5">
            <a:extLst>
              <a:ext uri="{FF2B5EF4-FFF2-40B4-BE49-F238E27FC236}">
                <a16:creationId xmlns:a16="http://schemas.microsoft.com/office/drawing/2014/main" id="{74C491AC-59CD-E340-B16C-FCFB4B5B7E22}"/>
              </a:ext>
            </a:extLst>
          </p:cNvPr>
          <p:cNvPicPr>
            <a:picLocks noChangeAspect="1"/>
          </p:cNvPicPr>
          <p:nvPr userDrawn="1"/>
        </p:nvPicPr>
        <p:blipFill>
          <a:blip r:embed="rId2"/>
          <a:srcRect/>
          <a:stretch/>
        </p:blipFill>
        <p:spPr>
          <a:xfrm>
            <a:off x="670214" y="6175050"/>
            <a:ext cx="1458685" cy="229607"/>
          </a:xfrm>
          <a:prstGeom prst="rect">
            <a:avLst/>
          </a:prstGeom>
        </p:spPr>
      </p:pic>
    </p:spTree>
    <p:extLst>
      <p:ext uri="{BB962C8B-B14F-4D97-AF65-F5344CB8AC3E}">
        <p14:creationId xmlns:p14="http://schemas.microsoft.com/office/powerpoint/2010/main" val="271161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3772985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3635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187665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312302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173442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78557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1349453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52705079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7" r:id="rId5"/>
    <p:sldLayoutId id="2147483688" r:id="rId6"/>
    <p:sldLayoutId id="2147483686" r:id="rId7"/>
    <p:sldLayoutId id="2147483683" r:id="rId8"/>
    <p:sldLayoutId id="2147483684" r:id="rId9"/>
    <p:sldLayoutId id="2147483685" r:id="rId10"/>
    <p:sldLayoutId id="2147483707" r:id="rId11"/>
  </p:sldLayoutIdLst>
  <p:hf hdr="0" ftr="0" dt="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7E30B-7D17-485B-8CBF-2AB9F107CD6D}" type="slidenum">
              <a:rPr lang="en-US" smtClean="0"/>
              <a:t>‹#›</a:t>
            </a:fld>
            <a:endParaRPr lang="en-US"/>
          </a:p>
        </p:txBody>
      </p:sp>
      <p:sp>
        <p:nvSpPr>
          <p:cNvPr id="7" name="Rectangle 6"/>
          <p:cNvSpPr/>
          <p:nvPr userDrawn="1"/>
        </p:nvSpPr>
        <p:spPr>
          <a:xfrm>
            <a:off x="0" y="0"/>
            <a:ext cx="12192000" cy="762000"/>
          </a:xfrm>
          <a:prstGeom prst="rect">
            <a:avLst/>
          </a:prstGeom>
          <a:gradFill flip="none" rotWithShape="0">
            <a:gsLst>
              <a:gs pos="100000">
                <a:srgbClr val="E1CD00"/>
              </a:gs>
              <a:gs pos="0">
                <a:srgbClr val="00ADBB">
                  <a:lumMod val="10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Rectangle 7"/>
          <p:cNvSpPr/>
          <p:nvPr userDrawn="1"/>
        </p:nvSpPr>
        <p:spPr>
          <a:xfrm>
            <a:off x="0" y="6172200"/>
            <a:ext cx="12192000" cy="685800"/>
          </a:xfrm>
          <a:prstGeom prst="rect">
            <a:avLst/>
          </a:prstGeom>
          <a:gradFill flip="none" rotWithShape="0">
            <a:gsLst>
              <a:gs pos="100000">
                <a:schemeClr val="bg1"/>
              </a:gs>
              <a:gs pos="0">
                <a:srgbClr val="00ADBB">
                  <a:lumMod val="10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30267" y="6295288"/>
            <a:ext cx="3456044" cy="441960"/>
          </a:xfrm>
          <a:prstGeom prst="rect">
            <a:avLst/>
          </a:prstGeom>
        </p:spPr>
      </p:pic>
    </p:spTree>
    <p:extLst>
      <p:ext uri="{BB962C8B-B14F-4D97-AF65-F5344CB8AC3E}">
        <p14:creationId xmlns:p14="http://schemas.microsoft.com/office/powerpoint/2010/main" val="23581225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hf hdr="0" ftr="0" dt="0"/>
  <p:txStyles>
    <p:titleStyle>
      <a:lvl1pPr algn="l" defTabSz="914400" rtl="0" eaLnBrk="1" latinLnBrk="0" hangingPunct="1">
        <a:lnSpc>
          <a:spcPct val="90000"/>
        </a:lnSpc>
        <a:spcBef>
          <a:spcPct val="0"/>
        </a:spcBef>
        <a:buNone/>
        <a:defRPr sz="44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59570774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video" Target="https://www.youtube.com/embed/n04NPtZI4QQ?feature=oembed"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9.xml"/><Relationship Id="rId5" Type="http://schemas.openxmlformats.org/officeDocument/2006/relationships/image" Target="../media/image3.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hyperlink" Target="https://www2.gov.bc.ca/gov/content/health/health-drug-coverage/pharmacare-for-bc-residents/what-we-cover/prescription-contraceptiv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hyperlink" Target="https://teachingsexualhealth.ca/teachers/resource/using-a-vaginal-condom/" TargetMode="External"/><Relationship Id="rId4" Type="http://schemas.openxmlformats.org/officeDocument/2006/relationships/hyperlink" Target="https://teachingsexualhealth.ca/teachers/resource/using-a-condom-video/"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video" Target="https://www.youtube.com/embed/fbo9_0IgcFA?feature=oembed" TargetMode="External"/><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hyperlink" Target="https://teachingsexualhealth.ca/teachers/resource/using-a-vaginal-condom/"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video" Target="https://www.youtube.com/embed/IVtSCQYU0J0?start=2&amp;feature=oembed" TargetMode="External"/><Relationship Id="rId5" Type="http://schemas.openxmlformats.org/officeDocument/2006/relationships/image" Target="../media/image76.jpeg"/><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hyperlink" Target="https://create.kahoot.it/details/d7f482cf-f9b1-46de-b8bf-03f1b46c683b" TargetMode="External"/><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8" Type="http://schemas.openxmlformats.org/officeDocument/2006/relationships/hyperlink" Target="https://www.vch.ca/en/health-topics/sexual-health" TargetMode="External"/><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hyperlink" Target="https://www.optionsforsexualhealth.org/care/" TargetMode="External"/><Relationship Id="rId5" Type="http://schemas.openxmlformats.org/officeDocument/2006/relationships/image" Target="../media/image87.png"/><Relationship Id="rId10" Type="http://schemas.openxmlformats.org/officeDocument/2006/relationships/hyperlink" Target="https://getcheckedonline.com/Pages/default.aspx" TargetMode="External"/><Relationship Id="rId4" Type="http://schemas.openxmlformats.org/officeDocument/2006/relationships/hyperlink" Target="https://foundrybc.ca/" TargetMode="External"/><Relationship Id="rId9" Type="http://schemas.openxmlformats.org/officeDocument/2006/relationships/image" Target="../media/image8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www.optionsforsexualhealth.org/sex-sense/" TargetMode="External"/><Relationship Id="rId7" Type="http://schemas.openxmlformats.org/officeDocument/2006/relationships/image" Target="../media/image92.sv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hyperlink" Target="smartsexresource.com" TargetMode="External"/><Relationship Id="rId4" Type="http://schemas.openxmlformats.org/officeDocument/2006/relationships/image" Target="../media/image90.png"/><Relationship Id="rId9"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7A7820-50B2-1641-BD2B-B89287806664}"/>
              </a:ext>
            </a:extLst>
          </p:cNvPr>
          <p:cNvSpPr>
            <a:spLocks noGrp="1"/>
          </p:cNvSpPr>
          <p:nvPr>
            <p:ph type="subTitle" idx="1"/>
          </p:nvPr>
        </p:nvSpPr>
        <p:spPr>
          <a:xfrm>
            <a:off x="775540" y="2481490"/>
            <a:ext cx="10327890" cy="472022"/>
          </a:xfrm>
        </p:spPr>
        <p:txBody>
          <a:bodyPr>
            <a:normAutofit/>
          </a:bodyPr>
          <a:lstStyle/>
          <a:p>
            <a:r>
              <a:rPr lang="en-US" b="1">
                <a:solidFill>
                  <a:schemeClr val="bg2">
                    <a:lumMod val="90000"/>
                  </a:schemeClr>
                </a:solidFill>
              </a:rPr>
              <a:t>School Health Promotion </a:t>
            </a:r>
            <a:r>
              <a:rPr lang="en-US">
                <a:solidFill>
                  <a:schemeClr val="bg2">
                    <a:lumMod val="90000"/>
                  </a:schemeClr>
                </a:solidFill>
              </a:rPr>
              <a:t>–</a:t>
            </a:r>
            <a:r>
              <a:rPr lang="en-US">
                <a:solidFill>
                  <a:schemeClr val="accent2"/>
                </a:solidFill>
              </a:rPr>
              <a:t> </a:t>
            </a:r>
            <a:r>
              <a:rPr lang="en-US" i="1">
                <a:solidFill>
                  <a:schemeClr val="bg2">
                    <a:lumMod val="90000"/>
                  </a:schemeClr>
                </a:solidFill>
              </a:rPr>
              <a:t>by VCH Public Health, for teachers in the VCH region</a:t>
            </a:r>
          </a:p>
        </p:txBody>
      </p:sp>
      <p:sp>
        <p:nvSpPr>
          <p:cNvPr id="8" name="Text Placeholder 7">
            <a:extLst>
              <a:ext uri="{FF2B5EF4-FFF2-40B4-BE49-F238E27FC236}">
                <a16:creationId xmlns:a16="http://schemas.microsoft.com/office/drawing/2014/main" id="{D70EE51A-64B7-8CBA-5F34-E42AB99508C3}"/>
              </a:ext>
            </a:extLst>
          </p:cNvPr>
          <p:cNvSpPr>
            <a:spLocks noGrp="1"/>
          </p:cNvSpPr>
          <p:nvPr>
            <p:ph type="body" sz="quarter" idx="13"/>
          </p:nvPr>
        </p:nvSpPr>
        <p:spPr>
          <a:xfrm>
            <a:off x="6645988" y="5951894"/>
            <a:ext cx="4217486" cy="365125"/>
          </a:xfrm>
        </p:spPr>
        <p:txBody>
          <a:bodyPr>
            <a:normAutofit/>
          </a:bodyPr>
          <a:lstStyle/>
          <a:p>
            <a:pPr algn="r"/>
            <a:r>
              <a:rPr lang="en-US" sz="1500"/>
              <a:t>Last update: Dec 5, 2024</a:t>
            </a:r>
            <a:endParaRPr lang="en-CA" sz="1500"/>
          </a:p>
        </p:txBody>
      </p:sp>
      <p:sp>
        <p:nvSpPr>
          <p:cNvPr id="3" name="Title 2">
            <a:extLst>
              <a:ext uri="{FF2B5EF4-FFF2-40B4-BE49-F238E27FC236}">
                <a16:creationId xmlns:a16="http://schemas.microsoft.com/office/drawing/2014/main" id="{F649A827-DF8F-4941-A949-68851E8CA072}"/>
              </a:ext>
            </a:extLst>
          </p:cNvPr>
          <p:cNvSpPr>
            <a:spLocks noGrp="1"/>
          </p:cNvSpPr>
          <p:nvPr>
            <p:ph type="title"/>
          </p:nvPr>
        </p:nvSpPr>
        <p:spPr/>
        <p:txBody>
          <a:bodyPr>
            <a:normAutofit fontScale="90000"/>
          </a:bodyPr>
          <a:lstStyle/>
          <a:p>
            <a:r>
              <a:rPr lang="en-US"/>
              <a:t>Sexual Health Education</a:t>
            </a:r>
            <a:br>
              <a:rPr lang="en-US"/>
            </a:br>
            <a:r>
              <a:rPr lang="en-US" sz="4000">
                <a:solidFill>
                  <a:schemeClr val="accent2">
                    <a:lumMod val="90000"/>
                  </a:schemeClr>
                </a:solidFill>
              </a:rPr>
              <a:t>Professional Development Workshops</a:t>
            </a:r>
          </a:p>
        </p:txBody>
      </p:sp>
      <p:sp>
        <p:nvSpPr>
          <p:cNvPr id="5" name="Subtitle 1">
            <a:extLst>
              <a:ext uri="{FF2B5EF4-FFF2-40B4-BE49-F238E27FC236}">
                <a16:creationId xmlns:a16="http://schemas.microsoft.com/office/drawing/2014/main" id="{A20BA288-AAF1-A3DF-2C77-82D9F8A8A2EB}"/>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17440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791FF6-F18D-78DD-E654-639EBAA25946}"/>
              </a:ext>
            </a:extLst>
          </p:cNvPr>
          <p:cNvSpPr>
            <a:spLocks noGrp="1"/>
          </p:cNvSpPr>
          <p:nvPr>
            <p:ph type="sldNum" sz="quarter" idx="12"/>
          </p:nvPr>
        </p:nvSpPr>
        <p:spPr/>
        <p:txBody>
          <a:bodyPr/>
          <a:lstStyle/>
          <a:p>
            <a:fld id="{56F460CF-4789-5848-B965-6EAFD6B7CB2A}" type="slidenum">
              <a:rPr lang="en-US" smtClean="0"/>
              <a:t>10</a:t>
            </a:fld>
            <a:endParaRPr lang="en-US"/>
          </a:p>
        </p:txBody>
      </p:sp>
      <p:sp>
        <p:nvSpPr>
          <p:cNvPr id="3" name="TextBox 2">
            <a:extLst>
              <a:ext uri="{FF2B5EF4-FFF2-40B4-BE49-F238E27FC236}">
                <a16:creationId xmlns:a16="http://schemas.microsoft.com/office/drawing/2014/main" id="{83933729-47B9-F4C4-A6D7-4C1B9AA5E09D}"/>
              </a:ext>
            </a:extLst>
          </p:cNvPr>
          <p:cNvSpPr txBox="1"/>
          <p:nvPr/>
        </p:nvSpPr>
        <p:spPr>
          <a:xfrm>
            <a:off x="318725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C5D1EF84-FB71-8C12-E1AD-7E5A342B4759}"/>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itle 1">
            <a:extLst>
              <a:ext uri="{FF2B5EF4-FFF2-40B4-BE49-F238E27FC236}">
                <a16:creationId xmlns:a16="http://schemas.microsoft.com/office/drawing/2014/main" id="{1F864253-511B-3475-E885-9643E87DAE56}"/>
              </a:ext>
            </a:extLst>
          </p:cNvPr>
          <p:cNvSpPr txBox="1">
            <a:spLocks/>
          </p:cNvSpPr>
          <p:nvPr/>
        </p:nvSpPr>
        <p:spPr>
          <a:xfrm>
            <a:off x="587827" y="666290"/>
            <a:ext cx="5161620" cy="962094"/>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Sexual Wellbeing: </a:t>
            </a:r>
          </a:p>
          <a:p>
            <a:r>
              <a:rPr lang="en-US">
                <a:solidFill>
                  <a:schemeClr val="accent3"/>
                </a:solidFill>
              </a:rPr>
              <a:t>Learning from Indigenous Voices </a:t>
            </a:r>
            <a:endParaRPr lang="en-CA">
              <a:solidFill>
                <a:schemeClr val="accent3"/>
              </a:solidFill>
            </a:endParaRPr>
          </a:p>
        </p:txBody>
      </p:sp>
      <p:pic>
        <p:nvPicPr>
          <p:cNvPr id="11" name="Picture 10" descr="A cover of a book&#10;&#10;Description automatically generated">
            <a:extLst>
              <a:ext uri="{FF2B5EF4-FFF2-40B4-BE49-F238E27FC236}">
                <a16:creationId xmlns:a16="http://schemas.microsoft.com/office/drawing/2014/main" id="{3ED01967-F9A6-74CD-4207-9555384EC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541" y="0"/>
            <a:ext cx="5916460" cy="6858147"/>
          </a:xfrm>
          <a:prstGeom prst="rect">
            <a:avLst/>
          </a:prstGeom>
        </p:spPr>
      </p:pic>
    </p:spTree>
    <p:extLst>
      <p:ext uri="{BB962C8B-B14F-4D97-AF65-F5344CB8AC3E}">
        <p14:creationId xmlns:p14="http://schemas.microsoft.com/office/powerpoint/2010/main" val="2071616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17DE-DED3-2B32-F074-4C17E1CE637C}"/>
              </a:ext>
            </a:extLst>
          </p:cNvPr>
          <p:cNvSpPr>
            <a:spLocks noGrp="1"/>
          </p:cNvSpPr>
          <p:nvPr>
            <p:ph type="title"/>
          </p:nvPr>
        </p:nvSpPr>
        <p:spPr>
          <a:xfrm>
            <a:off x="587828" y="666290"/>
            <a:ext cx="6581598" cy="538389"/>
          </a:xfrm>
        </p:spPr>
        <p:txBody>
          <a:bodyPr>
            <a:normAutofit fontScale="90000"/>
          </a:bodyPr>
          <a:lstStyle/>
          <a:p>
            <a:r>
              <a:rPr lang="en-US"/>
              <a:t>Identity within Indigenous Sexual Wellbeing</a:t>
            </a:r>
            <a:endParaRPr lang="en-CA"/>
          </a:p>
        </p:txBody>
      </p:sp>
      <p:sp>
        <p:nvSpPr>
          <p:cNvPr id="4" name="Slide Number Placeholder 3">
            <a:extLst>
              <a:ext uri="{FF2B5EF4-FFF2-40B4-BE49-F238E27FC236}">
                <a16:creationId xmlns:a16="http://schemas.microsoft.com/office/drawing/2014/main" id="{C4244E2D-8617-781C-D90E-5C273D3697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descr="A black and red circle with a black background&#10;&#10;Description automatically generated with medium confidence">
            <a:extLst>
              <a:ext uri="{FF2B5EF4-FFF2-40B4-BE49-F238E27FC236}">
                <a16:creationId xmlns:a16="http://schemas.microsoft.com/office/drawing/2014/main" id="{FD4C3CFB-8822-8B6F-9648-43D535EB9F91}"/>
              </a:ext>
            </a:extLst>
          </p:cNvPr>
          <p:cNvPicPr>
            <a:picLocks noChangeAspect="1"/>
          </p:cNvPicPr>
          <p:nvPr/>
        </p:nvPicPr>
        <p:blipFill rotWithShape="1">
          <a:blip r:embed="rId3">
            <a:extLst>
              <a:ext uri="{28A0092B-C50C-407E-A947-70E740481C1C}">
                <a14:useLocalDpi xmlns:a14="http://schemas.microsoft.com/office/drawing/2010/main" val="0"/>
              </a:ext>
            </a:extLst>
          </a:blip>
          <a:srcRect t="9774" b="57937"/>
          <a:stretch/>
        </p:blipFill>
        <p:spPr>
          <a:xfrm>
            <a:off x="298672" y="2006161"/>
            <a:ext cx="8224992" cy="3760078"/>
          </a:xfrm>
          <a:prstGeom prst="rect">
            <a:avLst/>
          </a:prstGeom>
        </p:spPr>
      </p:pic>
      <p:pic>
        <p:nvPicPr>
          <p:cNvPr id="5" name="Picture 4" descr="A group of white squares with blue text&#10;&#10;Description automatically generated">
            <a:extLst>
              <a:ext uri="{FF2B5EF4-FFF2-40B4-BE49-F238E27FC236}">
                <a16:creationId xmlns:a16="http://schemas.microsoft.com/office/drawing/2014/main" id="{3AED9A98-1E70-4C4B-5EA1-65E13F3A9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279" y="2577243"/>
            <a:ext cx="5043778" cy="3073749"/>
          </a:xfrm>
          <a:prstGeom prst="rect">
            <a:avLst/>
          </a:prstGeom>
        </p:spPr>
      </p:pic>
      <p:sp>
        <p:nvSpPr>
          <p:cNvPr id="6" name="Oval 5">
            <a:extLst>
              <a:ext uri="{FF2B5EF4-FFF2-40B4-BE49-F238E27FC236}">
                <a16:creationId xmlns:a16="http://schemas.microsoft.com/office/drawing/2014/main" id="{697F0618-7F3F-8810-7DE1-3EC3625A7510}"/>
              </a:ext>
            </a:extLst>
          </p:cNvPr>
          <p:cNvSpPr/>
          <p:nvPr/>
        </p:nvSpPr>
        <p:spPr>
          <a:xfrm>
            <a:off x="4411168" y="4064001"/>
            <a:ext cx="2521889" cy="1895946"/>
          </a:xfrm>
          <a:prstGeom prst="ellipse">
            <a:avLst/>
          </a:prstGeom>
          <a:noFill/>
          <a:ln w="38100"/>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5076DD74-08C1-AEC9-2DA1-64807809A183}"/>
              </a:ext>
            </a:extLst>
          </p:cNvPr>
          <p:cNvPicPr>
            <a:picLocks noChangeAspect="1"/>
          </p:cNvPicPr>
          <p:nvPr/>
        </p:nvPicPr>
        <p:blipFill>
          <a:blip r:embed="rId5"/>
          <a:stretch>
            <a:fillRect/>
          </a:stretch>
        </p:blipFill>
        <p:spPr>
          <a:xfrm>
            <a:off x="9009888" y="0"/>
            <a:ext cx="3182112" cy="6916631"/>
          </a:xfrm>
          <a:prstGeom prst="rect">
            <a:avLst/>
          </a:prstGeom>
        </p:spPr>
      </p:pic>
    </p:spTree>
    <p:extLst>
      <p:ext uri="{BB962C8B-B14F-4D97-AF65-F5344CB8AC3E}">
        <p14:creationId xmlns:p14="http://schemas.microsoft.com/office/powerpoint/2010/main" val="44481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40" y="838198"/>
            <a:ext cx="8264551" cy="1905002"/>
          </a:xfrm>
        </p:spPr>
        <p:txBody>
          <a:bodyPr>
            <a:normAutofit/>
          </a:bodyPr>
          <a:lstStyle/>
          <a:p>
            <a:r>
              <a:rPr lang="en-US"/>
              <a:t>Reproductive Development</a:t>
            </a:r>
            <a:br>
              <a:rPr lang="en-US"/>
            </a:br>
            <a:r>
              <a:rPr lang="en-US" b="0" i="1">
                <a:solidFill>
                  <a:schemeClr val="accent2"/>
                </a:solidFill>
              </a:rPr>
              <a:t>Puberty</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fld id="{56F460CF-4789-5848-B965-6EAFD6B7CB2A}" type="slidenum">
              <a:rPr lang="en-US" smtClean="0"/>
              <a:pPr/>
              <a:t>12</a:t>
            </a:fld>
            <a:endParaRPr lang="en-US"/>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34845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102828A-8B97-C86A-A7A7-6163CB8B37CE}"/>
              </a:ext>
            </a:extLst>
          </p:cNvPr>
          <p:cNvSpPr/>
          <p:nvPr/>
        </p:nvSpPr>
        <p:spPr>
          <a:xfrm>
            <a:off x="3704679" y="0"/>
            <a:ext cx="8487322"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2" name="TextBox 1">
            <a:extLst>
              <a:ext uri="{FF2B5EF4-FFF2-40B4-BE49-F238E27FC236}">
                <a16:creationId xmlns:a16="http://schemas.microsoft.com/office/drawing/2014/main" id="{34893361-B7F0-7749-D60D-F71EFB5EDA5F}"/>
              </a:ext>
            </a:extLst>
          </p:cNvPr>
          <p:cNvSpPr txBox="1"/>
          <p:nvPr/>
        </p:nvSpPr>
        <p:spPr>
          <a:xfrm>
            <a:off x="587821" y="1720840"/>
            <a:ext cx="31168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small" spc="0" normalizeH="0" baseline="0" noProof="0">
                <a:ln>
                  <a:noFill/>
                </a:ln>
                <a:solidFill>
                  <a:prstClr val="black">
                    <a:lumMod val="75000"/>
                    <a:lumOff val="25000"/>
                  </a:prstClr>
                </a:solidFill>
                <a:effectLst/>
                <a:uLnTx/>
                <a:uFillTx/>
                <a:latin typeface="Calibri"/>
                <a:ea typeface="+mn-ea"/>
                <a:cs typeface="+mn-cs"/>
              </a:rPr>
              <a:t>Sex</a:t>
            </a:r>
          </a:p>
        </p:txBody>
      </p:sp>
      <p:sp>
        <p:nvSpPr>
          <p:cNvPr id="7" name="TextBox 6">
            <a:extLst>
              <a:ext uri="{FF2B5EF4-FFF2-40B4-BE49-F238E27FC236}">
                <a16:creationId xmlns:a16="http://schemas.microsoft.com/office/drawing/2014/main" id="{E609BA0C-FB6B-0FB0-7C69-70163F7E8B36}"/>
              </a:ext>
            </a:extLst>
          </p:cNvPr>
          <p:cNvSpPr txBox="1"/>
          <p:nvPr/>
        </p:nvSpPr>
        <p:spPr>
          <a:xfrm>
            <a:off x="4955453" y="1720840"/>
            <a:ext cx="6642206" cy="9233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9793"/>
                </a:solidFill>
                <a:effectLst/>
                <a:uLnTx/>
                <a:uFillTx/>
                <a:latin typeface="Calibri"/>
                <a:ea typeface="+mn-ea"/>
                <a:cs typeface="+mn-cs"/>
              </a:rPr>
              <a:t>A person’s emotional and sexual attraction to others</a:t>
            </a:r>
            <a:br>
              <a:rPr kumimoji="0" lang="en-US" sz="2000" b="0" i="0" u="none" strike="noStrike" kern="1200" cap="none" spc="0" normalizeH="0" baseline="0" noProof="0">
                <a:ln>
                  <a:noFill/>
                </a:ln>
                <a:solidFill>
                  <a:srgbClr val="009793"/>
                </a:solidFill>
                <a:effectLst/>
                <a:uLnTx/>
                <a:uFillTx/>
                <a:latin typeface="Calibri"/>
                <a:ea typeface="+mn-ea"/>
                <a:cs typeface="+mn-cs"/>
              </a:rPr>
            </a:br>
            <a:r>
              <a:rPr kumimoji="0" lang="en-US" sz="2000" b="0" i="0" u="none" strike="noStrike" kern="1200" cap="none" spc="0" normalizeH="0" baseline="0" noProof="0">
                <a:ln>
                  <a:noFill/>
                </a:ln>
                <a:solidFill>
                  <a:prstClr val="black"/>
                </a:solidFill>
                <a:effectLst/>
                <a:uLnTx/>
                <a:uFillTx/>
                <a:latin typeface="Calibri"/>
                <a:ea typeface="+mn-ea"/>
                <a:cs typeface="+mn-cs"/>
              </a:rPr>
              <a:t>It can change over time.</a:t>
            </a:r>
            <a:br>
              <a:rPr kumimoji="0" lang="en-US" sz="2000" b="0" i="0" u="none" strike="noStrike" kern="1200" cap="none" spc="0" normalizeH="0" baseline="0" noProof="0">
                <a:ln>
                  <a:noFill/>
                </a:ln>
                <a:solidFill>
                  <a:prstClr val="black"/>
                </a:solidFill>
                <a:effectLst/>
                <a:uLnTx/>
                <a:uFillTx/>
                <a:latin typeface="Calibri"/>
                <a:ea typeface="+mn-ea"/>
                <a:cs typeface="+mn-cs"/>
              </a:rPr>
            </a:br>
            <a:r>
              <a:rPr lang="en-US" sz="2000">
                <a:solidFill>
                  <a:prstClr val="black"/>
                </a:solidFill>
                <a:latin typeface="Calibri"/>
              </a:rPr>
              <a:t>M</a:t>
            </a:r>
            <a:r>
              <a:rPr kumimoji="0" lang="en-US" sz="2000" b="0" i="0" u="none" strike="noStrike" kern="1200" cap="none" spc="0" normalizeH="0" baseline="0" noProof="0">
                <a:ln>
                  <a:noFill/>
                </a:ln>
                <a:solidFill>
                  <a:prstClr val="black"/>
                </a:solidFill>
                <a:effectLst/>
                <a:uLnTx/>
                <a:uFillTx/>
                <a:latin typeface="Calibri"/>
                <a:ea typeface="+mn-ea"/>
                <a:cs typeface="+mn-cs"/>
              </a:rPr>
              <a:t>ay or may not be related to sexual</a:t>
            </a:r>
            <a:r>
              <a:rPr kumimoji="0" lang="en-US" sz="2000" b="0" i="0" u="none" strike="noStrike" kern="1200" cap="none" spc="0" normalizeH="0" baseline="0" noProof="0">
                <a:ln>
                  <a:noFill/>
                </a:ln>
                <a:solidFill>
                  <a:srgbClr val="FF0000"/>
                </a:solidFill>
                <a:effectLst/>
                <a:uLnTx/>
                <a:uFillTx/>
                <a:latin typeface="Calibri"/>
                <a:ea typeface="+mn-ea"/>
                <a:cs typeface="+mn-cs"/>
              </a:rPr>
              <a:t> </a:t>
            </a:r>
            <a:r>
              <a:rPr kumimoji="0" lang="en-US" sz="2000" b="0" i="0" u="none" strike="noStrike" kern="1200" cap="none" spc="0" normalizeH="0" baseline="0" noProof="0">
                <a:ln>
                  <a:noFill/>
                </a:ln>
                <a:solidFill>
                  <a:prstClr val="black"/>
                </a:solidFill>
                <a:effectLst/>
                <a:uLnTx/>
                <a:uFillTx/>
                <a:latin typeface="Calibri"/>
                <a:ea typeface="+mn-ea"/>
                <a:cs typeface="+mn-cs"/>
              </a:rPr>
              <a:t>behaviour or activity.</a:t>
            </a:r>
          </a:p>
        </p:txBody>
      </p:sp>
      <p:sp>
        <p:nvSpPr>
          <p:cNvPr id="9" name="TextBox 8">
            <a:extLst>
              <a:ext uri="{FF2B5EF4-FFF2-40B4-BE49-F238E27FC236}">
                <a16:creationId xmlns:a16="http://schemas.microsoft.com/office/drawing/2014/main" id="{8526F3ED-F8F7-EBF2-B0CD-8F9670509AC9}"/>
              </a:ext>
            </a:extLst>
          </p:cNvPr>
          <p:cNvSpPr txBox="1"/>
          <p:nvPr/>
        </p:nvSpPr>
        <p:spPr>
          <a:xfrm>
            <a:off x="587824" y="3639062"/>
            <a:ext cx="31168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small" spc="0" normalizeH="0" baseline="0" noProof="0">
                <a:ln>
                  <a:noFill/>
                </a:ln>
                <a:solidFill>
                  <a:prstClr val="black">
                    <a:lumMod val="75000"/>
                    <a:lumOff val="25000"/>
                  </a:prstClr>
                </a:solidFill>
                <a:effectLst/>
                <a:uLnTx/>
                <a:uFillTx/>
                <a:latin typeface="Calibri"/>
                <a:ea typeface="+mn-ea"/>
                <a:cs typeface="+mn-cs"/>
              </a:rPr>
              <a:t>Gender/Gender identity</a:t>
            </a:r>
          </a:p>
        </p:txBody>
      </p:sp>
      <p:sp>
        <p:nvSpPr>
          <p:cNvPr id="10" name="TextBox 9">
            <a:extLst>
              <a:ext uri="{FF2B5EF4-FFF2-40B4-BE49-F238E27FC236}">
                <a16:creationId xmlns:a16="http://schemas.microsoft.com/office/drawing/2014/main" id="{D63F435A-4C6A-1028-EA96-75A6C9543522}"/>
              </a:ext>
            </a:extLst>
          </p:cNvPr>
          <p:cNvSpPr txBox="1"/>
          <p:nvPr/>
        </p:nvSpPr>
        <p:spPr>
          <a:xfrm>
            <a:off x="587822" y="2663199"/>
            <a:ext cx="31168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small" spc="0" normalizeH="0" baseline="0" noProof="0">
                <a:ln>
                  <a:noFill/>
                </a:ln>
                <a:solidFill>
                  <a:prstClr val="black">
                    <a:lumMod val="75000"/>
                    <a:lumOff val="25000"/>
                  </a:prstClr>
                </a:solidFill>
                <a:effectLst/>
                <a:uLnTx/>
                <a:uFillTx/>
                <a:latin typeface="Calibri"/>
                <a:ea typeface="+mn-ea"/>
                <a:cs typeface="+mn-cs"/>
              </a:rPr>
              <a:t>Sexual orientation</a:t>
            </a:r>
          </a:p>
        </p:txBody>
      </p:sp>
      <p:sp>
        <p:nvSpPr>
          <p:cNvPr id="11" name="TextBox 10">
            <a:extLst>
              <a:ext uri="{FF2B5EF4-FFF2-40B4-BE49-F238E27FC236}">
                <a16:creationId xmlns:a16="http://schemas.microsoft.com/office/drawing/2014/main" id="{C4436324-3158-5B32-0A45-EB05EE49A987}"/>
              </a:ext>
            </a:extLst>
          </p:cNvPr>
          <p:cNvSpPr txBox="1"/>
          <p:nvPr/>
        </p:nvSpPr>
        <p:spPr>
          <a:xfrm>
            <a:off x="587823" y="4605871"/>
            <a:ext cx="31168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small" spc="0" normalizeH="0" baseline="0" noProof="0">
                <a:ln>
                  <a:noFill/>
                </a:ln>
                <a:solidFill>
                  <a:prstClr val="black">
                    <a:lumMod val="75000"/>
                    <a:lumOff val="25000"/>
                  </a:prstClr>
                </a:solidFill>
                <a:effectLst/>
                <a:uLnTx/>
                <a:uFillTx/>
                <a:latin typeface="Calibri"/>
                <a:ea typeface="+mn-ea"/>
                <a:cs typeface="+mn-cs"/>
              </a:rPr>
              <a:t>Gender expression</a:t>
            </a:r>
          </a:p>
        </p:txBody>
      </p:sp>
      <p:cxnSp>
        <p:nvCxnSpPr>
          <p:cNvPr id="13" name="Straight Connector 12">
            <a:extLst>
              <a:ext uri="{FF2B5EF4-FFF2-40B4-BE49-F238E27FC236}">
                <a16:creationId xmlns:a16="http://schemas.microsoft.com/office/drawing/2014/main" id="{05502450-7AD2-DD4D-945B-2BB07021D806}"/>
              </a:ext>
            </a:extLst>
          </p:cNvPr>
          <p:cNvCxnSpPr>
            <a:cxnSpLocks/>
          </p:cNvCxnSpPr>
          <p:nvPr/>
        </p:nvCxnSpPr>
        <p:spPr>
          <a:xfrm flipV="1">
            <a:off x="3735729" y="1902542"/>
            <a:ext cx="1219729" cy="1006205"/>
          </a:xfrm>
          <a:prstGeom prst="line">
            <a:avLst/>
          </a:prstGeom>
          <a:ln w="101600" cap="rnd">
            <a:solidFill>
              <a:schemeClr val="accent4">
                <a:alpha val="50000"/>
              </a:schemeClr>
            </a:solidFill>
          </a:ln>
        </p:spPr>
        <p:style>
          <a:lnRef idx="3">
            <a:schemeClr val="accent4"/>
          </a:lnRef>
          <a:fillRef idx="0">
            <a:schemeClr val="accent4"/>
          </a:fillRef>
          <a:effectRef idx="2">
            <a:schemeClr val="accent4"/>
          </a:effectRef>
          <a:fontRef idx="minor">
            <a:schemeClr val="tx1"/>
          </a:fontRef>
        </p:style>
      </p:cxnSp>
      <p:cxnSp>
        <p:nvCxnSpPr>
          <p:cNvPr id="15" name="Straight Connector 14">
            <a:extLst>
              <a:ext uri="{FF2B5EF4-FFF2-40B4-BE49-F238E27FC236}">
                <a16:creationId xmlns:a16="http://schemas.microsoft.com/office/drawing/2014/main" id="{B2F37C99-82A3-8973-4C81-B2B9EB9F8D18}"/>
              </a:ext>
            </a:extLst>
          </p:cNvPr>
          <p:cNvCxnSpPr>
            <a:cxnSpLocks/>
          </p:cNvCxnSpPr>
          <p:nvPr/>
        </p:nvCxnSpPr>
        <p:spPr>
          <a:xfrm>
            <a:off x="3735724" y="1951672"/>
            <a:ext cx="1219729" cy="2894032"/>
          </a:xfrm>
          <a:prstGeom prst="line">
            <a:avLst/>
          </a:prstGeom>
          <a:ln w="101600" cap="rnd">
            <a:solidFill>
              <a:schemeClr val="accent4">
                <a:alpha val="50000"/>
              </a:schemeClr>
            </a:solidFill>
          </a:ln>
        </p:spPr>
        <p:style>
          <a:lnRef idx="3">
            <a:schemeClr val="accent4"/>
          </a:lnRef>
          <a:fillRef idx="0">
            <a:schemeClr val="accent4"/>
          </a:fillRef>
          <a:effectRef idx="2">
            <a:schemeClr val="accent4"/>
          </a:effectRef>
          <a:fontRef idx="minor">
            <a:schemeClr val="tx1"/>
          </a:fontRef>
        </p:style>
      </p:cxnSp>
      <p:cxnSp>
        <p:nvCxnSpPr>
          <p:cNvPr id="17" name="Straight Connector 16">
            <a:extLst>
              <a:ext uri="{FF2B5EF4-FFF2-40B4-BE49-F238E27FC236}">
                <a16:creationId xmlns:a16="http://schemas.microsoft.com/office/drawing/2014/main" id="{70C39C73-CF06-3405-66EE-BF6819EC2BEB}"/>
              </a:ext>
            </a:extLst>
          </p:cNvPr>
          <p:cNvCxnSpPr>
            <a:cxnSpLocks/>
          </p:cNvCxnSpPr>
          <p:nvPr/>
        </p:nvCxnSpPr>
        <p:spPr>
          <a:xfrm flipV="1">
            <a:off x="3735729" y="3869894"/>
            <a:ext cx="1219724" cy="13048"/>
          </a:xfrm>
          <a:prstGeom prst="line">
            <a:avLst/>
          </a:prstGeom>
          <a:ln w="101600" cap="rnd">
            <a:solidFill>
              <a:schemeClr val="accent4">
                <a:alpha val="50000"/>
              </a:schemeClr>
            </a:solidFill>
          </a:ln>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511AF38A-08BF-7490-C503-1997FC1C3C14}"/>
              </a:ext>
            </a:extLst>
          </p:cNvPr>
          <p:cNvCxnSpPr>
            <a:cxnSpLocks/>
          </p:cNvCxnSpPr>
          <p:nvPr/>
        </p:nvCxnSpPr>
        <p:spPr>
          <a:xfrm flipV="1">
            <a:off x="3735729" y="2905515"/>
            <a:ext cx="1219724" cy="1940189"/>
          </a:xfrm>
          <a:prstGeom prst="line">
            <a:avLst/>
          </a:prstGeom>
          <a:ln w="101600" cap="rnd">
            <a:solidFill>
              <a:schemeClr val="accent4">
                <a:alpha val="50000"/>
              </a:schemeClr>
            </a:solidFill>
          </a:ln>
        </p:spPr>
        <p:style>
          <a:lnRef idx="3">
            <a:schemeClr val="accent4"/>
          </a:lnRef>
          <a:fillRef idx="0">
            <a:schemeClr val="accent4"/>
          </a:fillRef>
          <a:effectRef idx="2">
            <a:schemeClr val="accent4"/>
          </a:effectRef>
          <a:fontRef idx="minor">
            <a:schemeClr val="tx1"/>
          </a:fontRef>
        </p:style>
      </p:cxnSp>
      <p:sp>
        <p:nvSpPr>
          <p:cNvPr id="24" name="TextBox 23">
            <a:extLst>
              <a:ext uri="{FF2B5EF4-FFF2-40B4-BE49-F238E27FC236}">
                <a16:creationId xmlns:a16="http://schemas.microsoft.com/office/drawing/2014/main" id="{F493A5EC-2F4D-D91C-F359-B3D1BB17A581}"/>
              </a:ext>
            </a:extLst>
          </p:cNvPr>
          <p:cNvSpPr txBox="1"/>
          <p:nvPr/>
        </p:nvSpPr>
        <p:spPr>
          <a:xfrm>
            <a:off x="4955453" y="2710929"/>
            <a:ext cx="6642206" cy="923330"/>
          </a:xfrm>
          <a:prstGeom prst="rect">
            <a:avLst/>
          </a:prstGeom>
          <a:noFill/>
        </p:spPr>
        <p:txBody>
          <a:bodyPr wrap="square" rtlCol="0">
            <a:spAutoFit/>
          </a:bodyPr>
          <a:lstStyle/>
          <a:p>
            <a:pPr lvl="0">
              <a:lnSpc>
                <a:spcPct val="90000"/>
              </a:lnSpc>
              <a:spcAft>
                <a:spcPts val="1200"/>
              </a:spcAft>
              <a:defRPr/>
            </a:pPr>
            <a:r>
              <a:rPr kumimoji="0" lang="en-US" sz="2000" b="0" i="0" u="none" strike="noStrike" kern="1200" cap="none" spc="0" normalizeH="0" baseline="0" noProof="0" dirty="0">
                <a:ln>
                  <a:noFill/>
                </a:ln>
                <a:solidFill>
                  <a:srgbClr val="009793"/>
                </a:solidFill>
                <a:effectLst/>
                <a:uLnTx/>
                <a:uFillTx/>
                <a:latin typeface="Calibri"/>
                <a:ea typeface="+mn-ea"/>
                <a:cs typeface="+mn-cs"/>
              </a:rPr>
              <a:t>How a person expresses their gender </a:t>
            </a:r>
            <a:br>
              <a:rPr kumimoji="0" lang="en-US" sz="2000" b="0" i="0" u="none" strike="noStrike" kern="1200" cap="none" spc="0" normalizeH="0" baseline="0" noProof="0" dirty="0">
                <a:ln>
                  <a:noFill/>
                </a:ln>
                <a:solidFill>
                  <a:srgbClr val="009793"/>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Can include appearance, </a:t>
            </a:r>
            <a:r>
              <a:rPr lang="en-US" sz="2000" dirty="0">
                <a:solidFill>
                  <a:prstClr val="black"/>
                </a:solidFill>
              </a:rPr>
              <a:t>social </a:t>
            </a:r>
            <a:r>
              <a:rPr lang="en-US" sz="2000" dirty="0" err="1">
                <a:solidFill>
                  <a:prstClr val="black"/>
                </a:solidFill>
              </a:rPr>
              <a:t>behaviour</a:t>
            </a:r>
            <a:r>
              <a:rPr lang="en-US" sz="2000" dirty="0">
                <a:solidFill>
                  <a:prstClr val="black"/>
                </a:solidFill>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chosen name</a:t>
            </a:r>
            <a:r>
              <a:rPr lang="en-US" sz="2000" dirty="0">
                <a:solidFill>
                  <a:prstClr val="black"/>
                </a:solidFill>
              </a:rPr>
              <a:t>, </a:t>
            </a:r>
            <a:br>
              <a:rPr lang="en-US" sz="2000" dirty="0">
                <a:solidFill>
                  <a:prstClr val="black"/>
                </a:solidFill>
              </a:rPr>
            </a:br>
            <a:r>
              <a:rPr lang="en-US" sz="2000" dirty="0">
                <a:solidFill>
                  <a:prstClr val="black"/>
                </a:solidFill>
              </a:rPr>
              <a:t>and </a:t>
            </a:r>
            <a:r>
              <a:rPr kumimoji="0" lang="en-US" sz="2000" b="0" i="0" u="none" strike="noStrike" kern="1200" cap="none" spc="0" normalizeH="0" baseline="0" noProof="0" dirty="0">
                <a:ln>
                  <a:noFill/>
                </a:ln>
                <a:solidFill>
                  <a:prstClr val="black"/>
                </a:solidFill>
                <a:effectLst/>
                <a:uLnTx/>
                <a:uFillTx/>
                <a:latin typeface="Calibri"/>
                <a:ea typeface="+mn-ea"/>
                <a:cs typeface="+mn-cs"/>
              </a:rPr>
              <a:t>pronouns (e.g., he, she, </a:t>
            </a:r>
            <a:r>
              <a:rPr lang="en-US" sz="2000">
                <a:solidFill>
                  <a:prstClr val="black"/>
                </a:solidFill>
                <a:latin typeface="Calibri"/>
              </a:rPr>
              <a:t>they</a:t>
            </a:r>
            <a:r>
              <a:rPr kumimoji="0" lang="en-US" sz="2000" b="0" i="0" u="none" strike="noStrike" kern="1200" cap="none" spc="0" normalizeH="0" baseline="0" noProof="0">
                <a:ln>
                  <a:noFill/>
                </a:ln>
                <a:solidFill>
                  <a:prstClr val="black"/>
                </a:solidFill>
                <a:effectLst/>
                <a:uLnTx/>
                <a:uFillTx/>
                <a:latin typeface="Calibri"/>
                <a:ea typeface="+mn-ea"/>
                <a:cs typeface="+mn-cs"/>
              </a:rPr>
              <a:t>).</a:t>
            </a:r>
            <a:endParaRPr kumimoji="0" lang="en-CA"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CDCE349B-DFDE-D228-1230-C59AD1221F33}"/>
              </a:ext>
            </a:extLst>
          </p:cNvPr>
          <p:cNvSpPr txBox="1"/>
          <p:nvPr/>
        </p:nvSpPr>
        <p:spPr>
          <a:xfrm>
            <a:off x="4955453" y="4691106"/>
            <a:ext cx="6642206"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9793"/>
                </a:solidFill>
                <a:effectLst/>
                <a:uLnTx/>
                <a:uFillTx/>
                <a:latin typeface="Calibri"/>
                <a:ea typeface="+mn-ea"/>
                <a:cs typeface="+mn-cs"/>
              </a:rPr>
              <a:t>Biological assignment as male, female or </a:t>
            </a:r>
            <a:br>
              <a:rPr kumimoji="0" lang="en-US" sz="2000" b="0" i="0" u="none" strike="noStrike" kern="1200" cap="none" spc="0" normalizeH="0" baseline="0" noProof="0">
                <a:ln>
                  <a:noFill/>
                </a:ln>
                <a:solidFill>
                  <a:srgbClr val="009793"/>
                </a:solidFill>
                <a:effectLst/>
                <a:uLnTx/>
                <a:uFillTx/>
                <a:latin typeface="Calibri"/>
                <a:ea typeface="+mn-ea"/>
                <a:cs typeface="+mn-cs"/>
              </a:rPr>
            </a:br>
            <a:r>
              <a:rPr kumimoji="0" lang="en-US" sz="2000" b="0" i="0" u="none" strike="noStrike" kern="1200" cap="none" spc="0" normalizeH="0" baseline="0" noProof="0">
                <a:ln>
                  <a:noFill/>
                </a:ln>
                <a:solidFill>
                  <a:srgbClr val="009793"/>
                </a:solidFill>
                <a:effectLst/>
                <a:uLnTx/>
                <a:uFillTx/>
                <a:latin typeface="Calibri"/>
                <a:ea typeface="+mn-ea"/>
                <a:cs typeface="+mn-cs"/>
              </a:rPr>
              <a:t>having differences in sex development (DSD) </a:t>
            </a:r>
            <a:br>
              <a:rPr kumimoji="0" lang="en-US" sz="2000" b="0" i="0" u="none" strike="noStrike" kern="1200" cap="none" spc="0" normalizeH="0" baseline="0" noProof="0">
                <a:ln>
                  <a:noFill/>
                </a:ln>
                <a:solidFill>
                  <a:srgbClr val="009793"/>
                </a:solidFill>
                <a:effectLst/>
                <a:uLnTx/>
                <a:uFillTx/>
                <a:latin typeface="Calibri"/>
                <a:ea typeface="+mn-ea"/>
                <a:cs typeface="+mn-cs"/>
              </a:rPr>
            </a:br>
            <a:r>
              <a:rPr lang="en-US" sz="2000">
                <a:solidFill>
                  <a:prstClr val="black"/>
                </a:solidFill>
                <a:latin typeface="Calibri"/>
              </a:rPr>
              <a:t>D</a:t>
            </a:r>
            <a:r>
              <a:rPr kumimoji="0" lang="en-US" sz="2000" b="0" i="0" u="none" strike="noStrike" kern="1200" cap="none" spc="0" normalizeH="0" baseline="0" noProof="0">
                <a:ln>
                  <a:noFill/>
                </a:ln>
                <a:solidFill>
                  <a:prstClr val="black"/>
                </a:solidFill>
                <a:effectLst/>
                <a:uLnTx/>
                <a:uFillTx/>
                <a:latin typeface="Calibri"/>
                <a:ea typeface="+mn-ea"/>
                <a:cs typeface="+mn-cs"/>
              </a:rPr>
              <a:t>etermined by characteristics such as sexual and </a:t>
            </a:r>
            <a:br>
              <a:rPr kumimoji="0" lang="en-US" sz="2000" b="0" i="0" u="none" strike="noStrike" kern="1200" cap="none" spc="0" normalizeH="0" baseline="0" noProof="0">
                <a:ln>
                  <a:noFill/>
                </a:ln>
                <a:solidFill>
                  <a:prstClr val="black"/>
                </a:solidFill>
                <a:effectLst/>
                <a:uLnTx/>
                <a:uFillTx/>
                <a:latin typeface="Calibri"/>
                <a:ea typeface="+mn-ea"/>
                <a:cs typeface="+mn-cs"/>
              </a:rPr>
            </a:br>
            <a:r>
              <a:rPr kumimoji="0" lang="en-US" sz="2000" b="0" i="0" u="none" strike="noStrike" kern="1200" cap="none" spc="0" normalizeH="0" baseline="0" noProof="0">
                <a:ln>
                  <a:noFill/>
                </a:ln>
                <a:solidFill>
                  <a:prstClr val="black"/>
                </a:solidFill>
                <a:effectLst/>
                <a:uLnTx/>
                <a:uFillTx/>
                <a:latin typeface="Calibri"/>
                <a:ea typeface="+mn-ea"/>
                <a:cs typeface="+mn-cs"/>
              </a:rPr>
              <a:t>reproductive anatomy and genetic makeup.</a:t>
            </a:r>
            <a:endParaRPr kumimoji="0" lang="en-CA" sz="20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5ACD17A2-2F55-110F-CA1F-23394D07C605}"/>
              </a:ext>
            </a:extLst>
          </p:cNvPr>
          <p:cNvSpPr txBox="1"/>
          <p:nvPr/>
        </p:nvSpPr>
        <p:spPr>
          <a:xfrm>
            <a:off x="4955453" y="3701018"/>
            <a:ext cx="6642206" cy="1200329"/>
          </a:xfrm>
          <a:prstGeom prst="rect">
            <a:avLst/>
          </a:prstGeom>
          <a:noFill/>
        </p:spPr>
        <p:txBody>
          <a:bodyPr wrap="square" rtlCol="0">
            <a:spAutoFit/>
          </a:bodyPr>
          <a:lstStyle/>
          <a:p>
            <a:pPr lvl="0">
              <a:lnSpc>
                <a:spcPct val="90000"/>
              </a:lnSpc>
              <a:defRPr/>
            </a:pPr>
            <a:r>
              <a:rPr kumimoji="0" lang="en-US" sz="2000" b="0" i="0" u="none" strike="noStrike" kern="1200" cap="none" spc="0" normalizeH="0" baseline="0" noProof="0">
                <a:ln>
                  <a:noFill/>
                </a:ln>
                <a:solidFill>
                  <a:srgbClr val="009793"/>
                </a:solidFill>
                <a:effectLst/>
                <a:uLnTx/>
                <a:uFillTx/>
                <a:latin typeface="Calibri"/>
                <a:ea typeface="+mn-ea"/>
                <a:cs typeface="+mn-cs"/>
              </a:rPr>
              <a:t>A person’s internal sense of identity</a:t>
            </a:r>
            <a:br>
              <a:rPr kumimoji="0" lang="en-US" sz="2000" b="0" i="0" u="none" strike="noStrike" kern="1200" cap="none" spc="0" normalizeH="0" baseline="0" noProof="0">
                <a:ln>
                  <a:noFill/>
                </a:ln>
                <a:effectLst/>
                <a:uLnTx/>
                <a:uFillTx/>
                <a:latin typeface="Calibri"/>
                <a:ea typeface="+mn-ea"/>
                <a:cs typeface="+mn-cs"/>
              </a:rPr>
            </a:br>
            <a:r>
              <a:rPr lang="en-US" sz="2000">
                <a:solidFill>
                  <a:prstClr val="black"/>
                </a:solidFill>
              </a:rPr>
              <a:t>As a boy/man, girl/woman, non-binary, Two-Spirit, etc. </a:t>
            </a:r>
          </a:p>
          <a:p>
            <a:pPr lvl="0">
              <a:lnSpc>
                <a:spcPct val="90000"/>
              </a:lnSpc>
              <a:defRPr/>
            </a:pPr>
            <a:r>
              <a:rPr kumimoji="0" lang="en-US" sz="2000" b="0" i="0" u="none" strike="noStrike" kern="1200" cap="none" spc="0" normalizeH="0" baseline="0" noProof="0">
                <a:ln>
                  <a:noFill/>
                </a:ln>
                <a:effectLst/>
                <a:uLnTx/>
                <a:uFillTx/>
                <a:latin typeface="Calibri"/>
                <a:ea typeface="+mn-ea"/>
                <a:cs typeface="+mn-cs"/>
              </a:rPr>
              <a:t>Not necessarily related to their sex. </a:t>
            </a:r>
            <a:br>
              <a:rPr kumimoji="0" lang="en-US" sz="2000" b="0" i="0" u="none" strike="noStrike" kern="1200" cap="none" spc="0" normalizeH="0" baseline="0" noProof="0">
                <a:ln>
                  <a:noFill/>
                </a:ln>
                <a:solidFill>
                  <a:srgbClr val="009793"/>
                </a:solidFill>
                <a:effectLst/>
                <a:uLnTx/>
                <a:uFillTx/>
                <a:latin typeface="Calibri"/>
                <a:ea typeface="+mn-ea"/>
                <a:cs typeface="+mn-cs"/>
              </a:rPr>
            </a:b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8D6518E0-7CB8-F106-CDF0-F281F5791122}"/>
              </a:ext>
            </a:extLst>
          </p:cNvPr>
          <p:cNvSpPr>
            <a:spLocks noGrp="1"/>
          </p:cNvSpPr>
          <p:nvPr>
            <p:ph type="title"/>
          </p:nvPr>
        </p:nvSpPr>
        <p:spPr>
          <a:xfrm>
            <a:off x="587828" y="666290"/>
            <a:ext cx="10558592" cy="538389"/>
          </a:xfrm>
        </p:spPr>
        <p:txBody>
          <a:bodyPr>
            <a:normAutofit/>
          </a:bodyPr>
          <a:lstStyle/>
          <a:p>
            <a:r>
              <a:rPr lang="en-US">
                <a:solidFill>
                  <a:schemeClr val="accent3"/>
                </a:solidFill>
              </a:rPr>
              <a:t>        Words matter: Sex, gender, and sexual orientation 101</a:t>
            </a:r>
            <a:endParaRPr lang="en-CA">
              <a:solidFill>
                <a:schemeClr val="accent3"/>
              </a:solidFill>
            </a:endParaRPr>
          </a:p>
        </p:txBody>
      </p:sp>
    </p:spTree>
    <p:extLst>
      <p:ext uri="{BB962C8B-B14F-4D97-AF65-F5344CB8AC3E}">
        <p14:creationId xmlns:p14="http://schemas.microsoft.com/office/powerpoint/2010/main" val="56296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1000"/>
                                        <p:tgtEl>
                                          <p:spTgt spid="11">
                                            <p:txEl>
                                              <p:pRg st="0" end="0"/>
                                            </p:txEl>
                                          </p:spTgt>
                                        </p:tgtEl>
                                      </p:cBhvr>
                                    </p:animEffect>
                                    <p:anim calcmode="lin" valueType="num">
                                      <p:cBhvr>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fade">
                                      <p:cBhvr>
                                        <p:cTn id="39" dur="500"/>
                                        <p:tgtEl>
                                          <p:spTgt spid="2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Effect transition="in" filter="fade">
                                      <p:cBhvr>
                                        <p:cTn id="49" dur="500"/>
                                        <p:tgtEl>
                                          <p:spTgt spid="26">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6">
                                            <p:txEl>
                                              <p:pRg st="1" end="1"/>
                                            </p:txEl>
                                          </p:spTgt>
                                        </p:tgtEl>
                                        <p:attrNameLst>
                                          <p:attrName>style.visibility</p:attrName>
                                        </p:attrNameLst>
                                      </p:cBhvr>
                                      <p:to>
                                        <p:strVal val="visible"/>
                                      </p:to>
                                    </p:set>
                                    <p:animEffect transition="in" filter="fade">
                                      <p:cBhvr>
                                        <p:cTn id="52" dur="500"/>
                                        <p:tgtEl>
                                          <p:spTgt spid="2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500"/>
                                        <p:tgtEl>
                                          <p:spTgt spid="2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up)">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7" grpId="0" build="allAtOnce"/>
      <p:bldP spid="9" grpId="0" build="allAtOnce"/>
      <p:bldP spid="10" grpId="0" build="allAtOnce"/>
      <p:bldP spid="11" grpId="0" build="allAtOnce"/>
      <p:bldP spid="24" grpId="0" build="allAtOnce"/>
      <p:bldP spid="25"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45B5-AE85-45C7-E838-9D49141D3FC8}"/>
              </a:ext>
            </a:extLst>
          </p:cNvPr>
          <p:cNvSpPr>
            <a:spLocks noGrp="1"/>
          </p:cNvSpPr>
          <p:nvPr>
            <p:ph type="title"/>
          </p:nvPr>
        </p:nvSpPr>
        <p:spPr>
          <a:xfrm>
            <a:off x="587828" y="666290"/>
            <a:ext cx="10461172" cy="538389"/>
          </a:xfrm>
        </p:spPr>
        <p:txBody>
          <a:bodyPr>
            <a:normAutofit/>
          </a:bodyPr>
          <a:lstStyle/>
          <a:p>
            <a:r>
              <a:rPr lang="en-US">
                <a:solidFill>
                  <a:schemeClr val="accent3"/>
                </a:solidFill>
              </a:rPr>
              <a:t>Puberty</a:t>
            </a:r>
            <a:endParaRPr lang="en-CA">
              <a:solidFill>
                <a:schemeClr val="accent3"/>
              </a:solidFill>
            </a:endParaRPr>
          </a:p>
        </p:txBody>
      </p:sp>
      <p:sp>
        <p:nvSpPr>
          <p:cNvPr id="3" name="Text Placeholder 2">
            <a:extLst>
              <a:ext uri="{FF2B5EF4-FFF2-40B4-BE49-F238E27FC236}">
                <a16:creationId xmlns:a16="http://schemas.microsoft.com/office/drawing/2014/main" id="{EE34B1C6-E2D4-0F20-A794-846C45CE9386}"/>
              </a:ext>
            </a:extLst>
          </p:cNvPr>
          <p:cNvSpPr>
            <a:spLocks noGrp="1"/>
          </p:cNvSpPr>
          <p:nvPr>
            <p:ph type="body" sz="quarter" idx="13"/>
          </p:nvPr>
        </p:nvSpPr>
        <p:spPr>
          <a:xfrm>
            <a:off x="587828" y="1098718"/>
            <a:ext cx="5881618" cy="4409723"/>
          </a:xfrm>
        </p:spPr>
        <p:txBody>
          <a:bodyPr anchor="ctr"/>
          <a:lstStyle/>
          <a:p>
            <a:pPr>
              <a:buClr>
                <a:schemeClr val="accent4"/>
              </a:buClr>
            </a:pPr>
            <a:r>
              <a:rPr lang="en-US">
                <a:solidFill>
                  <a:schemeClr val="tx1">
                    <a:lumMod val="65000"/>
                    <a:lumOff val="35000"/>
                  </a:schemeClr>
                </a:solidFill>
              </a:rPr>
              <a:t>A time of rapid physical, emotional, sexual, and social </a:t>
            </a:r>
            <a:r>
              <a:rPr lang="en-US">
                <a:solidFill>
                  <a:schemeClr val="accent4"/>
                </a:solidFill>
              </a:rPr>
              <a:t>growth and development</a:t>
            </a:r>
            <a:r>
              <a:rPr lang="en-US">
                <a:solidFill>
                  <a:schemeClr val="tx1">
                    <a:lumMod val="65000"/>
                    <a:lumOff val="35000"/>
                  </a:schemeClr>
                </a:solidFill>
              </a:rPr>
              <a:t>. </a:t>
            </a:r>
          </a:p>
          <a:p>
            <a:pPr>
              <a:buClr>
                <a:schemeClr val="accent4"/>
              </a:buClr>
            </a:pPr>
            <a:endParaRPr lang="en-US">
              <a:solidFill>
                <a:schemeClr val="tx1">
                  <a:lumMod val="65000"/>
                  <a:lumOff val="35000"/>
                </a:schemeClr>
              </a:solidFill>
            </a:endParaRPr>
          </a:p>
          <a:p>
            <a:pPr>
              <a:buClr>
                <a:schemeClr val="accent4"/>
              </a:buClr>
            </a:pPr>
            <a:r>
              <a:rPr lang="en-US">
                <a:solidFill>
                  <a:schemeClr val="tx1">
                    <a:lumMod val="65000"/>
                    <a:lumOff val="35000"/>
                  </a:schemeClr>
                </a:solidFill>
              </a:rPr>
              <a:t>Puberty </a:t>
            </a:r>
            <a:r>
              <a:rPr lang="en-US">
                <a:solidFill>
                  <a:schemeClr val="accent4"/>
                </a:solidFill>
              </a:rPr>
              <a:t>starts between the ages of 8-16</a:t>
            </a:r>
            <a:r>
              <a:rPr lang="en-US">
                <a:solidFill>
                  <a:schemeClr val="tx1">
                    <a:lumMod val="65000"/>
                    <a:lumOff val="35000"/>
                  </a:schemeClr>
                </a:solidFill>
              </a:rPr>
              <a:t>, with most students beginning at age 10-13.</a:t>
            </a:r>
          </a:p>
          <a:p>
            <a:pPr>
              <a:buClr>
                <a:schemeClr val="accent4"/>
              </a:buClr>
            </a:pPr>
            <a:endParaRPr lang="en-US">
              <a:solidFill>
                <a:schemeClr val="tx1">
                  <a:lumMod val="65000"/>
                  <a:lumOff val="35000"/>
                </a:schemeClr>
              </a:solidFill>
            </a:endParaRPr>
          </a:p>
          <a:p>
            <a:pPr algn="ctr">
              <a:buClr>
                <a:schemeClr val="accent4"/>
              </a:buClr>
            </a:pPr>
            <a:r>
              <a:rPr lang="en-US" b="1">
                <a:solidFill>
                  <a:schemeClr val="accent3"/>
                </a:solidFill>
              </a:rPr>
              <a:t>Experiences Vary</a:t>
            </a:r>
            <a:endParaRPr lang="en-US" b="1">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fld id="{56F460CF-4789-5848-B965-6EAFD6B7CB2A}" type="slidenum">
              <a:rPr lang="en-US" smtClean="0"/>
              <a:t>14</a:t>
            </a:fld>
            <a:endParaRPr lang="en-US"/>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16" name="Picture 15">
            <a:extLst>
              <a:ext uri="{FF2B5EF4-FFF2-40B4-BE49-F238E27FC236}">
                <a16:creationId xmlns:a16="http://schemas.microsoft.com/office/drawing/2014/main" id="{5C84A8A0-63BE-3894-8631-8BE90DF38098}"/>
              </a:ext>
            </a:extLst>
          </p:cNvPr>
          <p:cNvPicPr>
            <a:picLocks noChangeAspect="1"/>
          </p:cNvPicPr>
          <p:nvPr/>
        </p:nvPicPr>
        <p:blipFill>
          <a:blip r:embed="rId3">
            <a:alphaModFix amt="50000"/>
          </a:blip>
          <a:srcRect l="4066" r="4066"/>
          <a:stretch/>
        </p:blipFill>
        <p:spPr>
          <a:xfrm>
            <a:off x="7886814" y="0"/>
            <a:ext cx="4305186" cy="6858000"/>
          </a:xfrm>
          <a:prstGeom prst="rect">
            <a:avLst/>
          </a:prstGeom>
        </p:spPr>
      </p:pic>
    </p:spTree>
    <p:extLst>
      <p:ext uri="{BB962C8B-B14F-4D97-AF65-F5344CB8AC3E}">
        <p14:creationId xmlns:p14="http://schemas.microsoft.com/office/powerpoint/2010/main" val="219894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anim calcmode="lin" valueType="num">
                                      <p:cBhvr>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anim calcmode="lin" valueType="num">
                                      <p:cBhvr>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pic>
        <p:nvPicPr>
          <p:cNvPr id="10" name="Picture 9" descr="A black and blue dotted background&#10;&#10;Description automatically generated">
            <a:extLst>
              <a:ext uri="{FF2B5EF4-FFF2-40B4-BE49-F238E27FC236}">
                <a16:creationId xmlns:a16="http://schemas.microsoft.com/office/drawing/2014/main" id="{B2203F3B-68E4-2DAB-65D0-33B491092775}"/>
              </a:ext>
            </a:extLst>
          </p:cNvPr>
          <p:cNvPicPr>
            <a:picLocks noChangeAspect="1"/>
          </p:cNvPicPr>
          <p:nvPr/>
        </p:nvPicPr>
        <p:blipFill rotWithShape="1">
          <a:blip r:embed="rId3">
            <a:alphaModFix amt="50000"/>
          </a:blip>
          <a:srcRect l="20000" r="20000"/>
          <a:stretch/>
        </p:blipFill>
        <p:spPr>
          <a:xfrm rot="5400000">
            <a:off x="2667000" y="-2666999"/>
            <a:ext cx="6858000" cy="12192000"/>
          </a:xfrm>
          <a:prstGeom prst="rect">
            <a:avLst/>
          </a:prstGeom>
        </p:spPr>
      </p:pic>
      <p:sp>
        <p:nvSpPr>
          <p:cNvPr id="2" name="Title 1">
            <a:extLst>
              <a:ext uri="{FF2B5EF4-FFF2-40B4-BE49-F238E27FC236}">
                <a16:creationId xmlns:a16="http://schemas.microsoft.com/office/drawing/2014/main" id="{365845B5-AE85-45C7-E838-9D49141D3FC8}"/>
              </a:ext>
            </a:extLst>
          </p:cNvPr>
          <p:cNvSpPr>
            <a:spLocks noGrp="1"/>
          </p:cNvSpPr>
          <p:nvPr>
            <p:ph type="title"/>
          </p:nvPr>
        </p:nvSpPr>
        <p:spPr>
          <a:xfrm>
            <a:off x="4251960" y="2598893"/>
            <a:ext cx="3688080" cy="1660213"/>
          </a:xfrm>
        </p:spPr>
        <p:txBody>
          <a:bodyPr>
            <a:noAutofit/>
          </a:bodyPr>
          <a:lstStyle/>
          <a:p>
            <a:pPr algn="ctr"/>
            <a:r>
              <a:rPr lang="en-US" sz="3600">
                <a:solidFill>
                  <a:schemeClr val="accent3"/>
                </a:solidFill>
              </a:rPr>
              <a:t>Physical changes of puberty</a:t>
            </a:r>
            <a:endParaRPr lang="en-CA" sz="3600">
              <a:solidFill>
                <a:schemeClr val="accent3"/>
              </a:solidFill>
            </a:endParaRP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fld id="{56F460CF-4789-5848-B965-6EAFD6B7CB2A}" type="slidenum">
              <a:rPr lang="en-US" smtClean="0"/>
              <a:t>15</a:t>
            </a:fld>
            <a:endParaRPr lang="en-US"/>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1" name="Freeform: Shape 10">
            <a:extLst>
              <a:ext uri="{FF2B5EF4-FFF2-40B4-BE49-F238E27FC236}">
                <a16:creationId xmlns:a16="http://schemas.microsoft.com/office/drawing/2014/main" id="{EE5E3CAF-B234-B542-31A5-EC6E7BE6F353}"/>
              </a:ext>
            </a:extLst>
          </p:cNvPr>
          <p:cNvSpPr/>
          <p:nvPr/>
        </p:nvSpPr>
        <p:spPr>
          <a:xfrm>
            <a:off x="2125981" y="1156291"/>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3">
              <a:alpha val="60000"/>
            </a:schemeClr>
          </a:solidFill>
          <a:effectLst>
            <a:softEdge rad="127000"/>
          </a:effectLst>
        </p:spPr>
        <p:style>
          <a:lnRef idx="0">
            <a:schemeClr val="lt1">
              <a:hueOff val="0"/>
              <a:satOff val="0"/>
              <a:lumOff val="0"/>
              <a:alphaOff val="0"/>
            </a:schemeClr>
          </a:lnRef>
          <a:fillRef idx="3">
            <a:schemeClr val="accent3">
              <a:shade val="80000"/>
              <a:alpha val="50000"/>
              <a:hueOff val="0"/>
              <a:satOff val="0"/>
              <a:lumOff val="0"/>
              <a:alphaOff val="0"/>
            </a:schemeClr>
          </a:fillRef>
          <a:effectRef idx="0">
            <a:schemeClr val="accent3">
              <a:shade val="80000"/>
              <a:alpha val="50000"/>
              <a:hueOff val="0"/>
              <a:satOff val="0"/>
              <a:lumOff val="0"/>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Acne (pimples)</a:t>
            </a:r>
          </a:p>
        </p:txBody>
      </p:sp>
      <p:sp>
        <p:nvSpPr>
          <p:cNvPr id="12" name="Freeform: Shape 11">
            <a:extLst>
              <a:ext uri="{FF2B5EF4-FFF2-40B4-BE49-F238E27FC236}">
                <a16:creationId xmlns:a16="http://schemas.microsoft.com/office/drawing/2014/main" id="{2D978A58-43A8-6BC6-683E-0E4B8DCDF715}"/>
              </a:ext>
            </a:extLst>
          </p:cNvPr>
          <p:cNvSpPr/>
          <p:nvPr/>
        </p:nvSpPr>
        <p:spPr>
          <a:xfrm>
            <a:off x="5016000" y="309335"/>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1">
              <a:alpha val="60000"/>
            </a:schemeClr>
          </a:solidFill>
          <a:effectLst>
            <a:softEdge rad="127000"/>
          </a:effectLst>
        </p:spPr>
        <p:style>
          <a:lnRef idx="0">
            <a:schemeClr val="lt1">
              <a:hueOff val="0"/>
              <a:satOff val="0"/>
              <a:lumOff val="0"/>
              <a:alphaOff val="0"/>
            </a:schemeClr>
          </a:lnRef>
          <a:fillRef idx="3">
            <a:schemeClr val="accent3">
              <a:shade val="80000"/>
              <a:alpha val="50000"/>
              <a:hueOff val="120976"/>
              <a:satOff val="-25461"/>
              <a:lumOff val="16054"/>
              <a:alphaOff val="0"/>
            </a:schemeClr>
          </a:fillRef>
          <a:effectRef idx="0">
            <a:schemeClr val="accent3">
              <a:shade val="80000"/>
              <a:alpha val="50000"/>
              <a:hueOff val="120976"/>
              <a:satOff val="-25461"/>
              <a:lumOff val="16054"/>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Grow taller</a:t>
            </a:r>
          </a:p>
        </p:txBody>
      </p:sp>
      <p:sp>
        <p:nvSpPr>
          <p:cNvPr id="13" name="Freeform: Shape 12">
            <a:extLst>
              <a:ext uri="{FF2B5EF4-FFF2-40B4-BE49-F238E27FC236}">
                <a16:creationId xmlns:a16="http://schemas.microsoft.com/office/drawing/2014/main" id="{E4B23404-FA01-F785-2F83-BEEE3D304B57}"/>
              </a:ext>
            </a:extLst>
          </p:cNvPr>
          <p:cNvSpPr/>
          <p:nvPr/>
        </p:nvSpPr>
        <p:spPr>
          <a:xfrm>
            <a:off x="8828440" y="2959007"/>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3">
              <a:alpha val="60000"/>
            </a:schemeClr>
          </a:solidFill>
          <a:effectLst>
            <a:softEdge rad="127000"/>
          </a:effectLst>
        </p:spPr>
        <p:style>
          <a:lnRef idx="0">
            <a:schemeClr val="lt1">
              <a:hueOff val="0"/>
              <a:satOff val="0"/>
              <a:lumOff val="0"/>
              <a:alphaOff val="0"/>
            </a:schemeClr>
          </a:lnRef>
          <a:fillRef idx="3">
            <a:schemeClr val="accent3">
              <a:shade val="80000"/>
              <a:alpha val="50000"/>
              <a:hueOff val="241951"/>
              <a:satOff val="-50921"/>
              <a:lumOff val="32108"/>
              <a:alphaOff val="0"/>
            </a:schemeClr>
          </a:fillRef>
          <a:effectRef idx="0">
            <a:schemeClr val="accent3">
              <a:shade val="80000"/>
              <a:alpha val="50000"/>
              <a:hueOff val="241951"/>
              <a:satOff val="-50921"/>
              <a:lumOff val="32108"/>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Sweat glands develop </a:t>
            </a:r>
          </a:p>
        </p:txBody>
      </p:sp>
      <p:sp>
        <p:nvSpPr>
          <p:cNvPr id="14" name="Freeform: Shape 13">
            <a:extLst>
              <a:ext uri="{FF2B5EF4-FFF2-40B4-BE49-F238E27FC236}">
                <a16:creationId xmlns:a16="http://schemas.microsoft.com/office/drawing/2014/main" id="{1FB24DB5-DB66-C403-0C1C-135750E7CB86}"/>
              </a:ext>
            </a:extLst>
          </p:cNvPr>
          <p:cNvSpPr/>
          <p:nvPr/>
        </p:nvSpPr>
        <p:spPr>
          <a:xfrm>
            <a:off x="1203560" y="2959007"/>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1">
              <a:alpha val="60000"/>
            </a:schemeClr>
          </a:solidFill>
          <a:effectLst>
            <a:softEdge rad="127000"/>
          </a:effectLst>
        </p:spPr>
        <p:style>
          <a:lnRef idx="0">
            <a:schemeClr val="lt1">
              <a:hueOff val="0"/>
              <a:satOff val="0"/>
              <a:lumOff val="0"/>
              <a:alphaOff val="0"/>
            </a:schemeClr>
          </a:lnRef>
          <a:fillRef idx="3">
            <a:schemeClr val="accent3">
              <a:shade val="80000"/>
              <a:alpha val="50000"/>
              <a:hueOff val="362927"/>
              <a:satOff val="-76382"/>
              <a:lumOff val="48162"/>
              <a:alphaOff val="0"/>
            </a:schemeClr>
          </a:fillRef>
          <a:effectRef idx="0">
            <a:schemeClr val="accent3">
              <a:shade val="80000"/>
              <a:alpha val="50000"/>
              <a:hueOff val="362927"/>
              <a:satOff val="-76382"/>
              <a:lumOff val="48162"/>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Voice changes</a:t>
            </a:r>
          </a:p>
        </p:txBody>
      </p:sp>
      <p:sp>
        <p:nvSpPr>
          <p:cNvPr id="15" name="Freeform: Shape 14">
            <a:extLst>
              <a:ext uri="{FF2B5EF4-FFF2-40B4-BE49-F238E27FC236}">
                <a16:creationId xmlns:a16="http://schemas.microsoft.com/office/drawing/2014/main" id="{1DFC24FB-13B3-C431-81BC-F5100ACF6EE8}"/>
              </a:ext>
            </a:extLst>
          </p:cNvPr>
          <p:cNvSpPr/>
          <p:nvPr/>
        </p:nvSpPr>
        <p:spPr>
          <a:xfrm>
            <a:off x="7906020" y="1156291"/>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tx2">
              <a:alpha val="60000"/>
            </a:schemeClr>
          </a:solidFill>
          <a:effectLst>
            <a:softEdge rad="127000"/>
          </a:effectLst>
        </p:spPr>
        <p:style>
          <a:lnRef idx="0">
            <a:schemeClr val="lt1">
              <a:hueOff val="0"/>
              <a:satOff val="0"/>
              <a:lumOff val="0"/>
              <a:alphaOff val="0"/>
            </a:schemeClr>
          </a:lnRef>
          <a:fillRef idx="3">
            <a:schemeClr val="accent3">
              <a:shade val="80000"/>
              <a:alpha val="50000"/>
              <a:hueOff val="362927"/>
              <a:satOff val="-76382"/>
              <a:lumOff val="48162"/>
              <a:alphaOff val="0"/>
            </a:schemeClr>
          </a:fillRef>
          <a:effectRef idx="0">
            <a:schemeClr val="accent3">
              <a:shade val="80000"/>
              <a:alpha val="50000"/>
              <a:hueOff val="362927"/>
              <a:satOff val="-76382"/>
              <a:lumOff val="48162"/>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Pubic hair grows on genitals </a:t>
            </a:r>
          </a:p>
        </p:txBody>
      </p:sp>
      <p:sp>
        <p:nvSpPr>
          <p:cNvPr id="17" name="Freeform: Shape 16">
            <a:extLst>
              <a:ext uri="{FF2B5EF4-FFF2-40B4-BE49-F238E27FC236}">
                <a16:creationId xmlns:a16="http://schemas.microsoft.com/office/drawing/2014/main" id="{54E80929-64EB-1E2D-2238-FD16A74C95B7}"/>
              </a:ext>
            </a:extLst>
          </p:cNvPr>
          <p:cNvSpPr/>
          <p:nvPr/>
        </p:nvSpPr>
        <p:spPr>
          <a:xfrm>
            <a:off x="3171960" y="4480158"/>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tx2">
              <a:alpha val="60000"/>
            </a:schemeClr>
          </a:solidFill>
          <a:effectLst>
            <a:softEdge rad="127000"/>
          </a:effectLst>
        </p:spPr>
        <p:style>
          <a:lnRef idx="0">
            <a:schemeClr val="lt1">
              <a:hueOff val="0"/>
              <a:satOff val="0"/>
              <a:lumOff val="0"/>
              <a:alphaOff val="0"/>
            </a:schemeClr>
          </a:lnRef>
          <a:fillRef idx="3">
            <a:schemeClr val="accent3">
              <a:shade val="80000"/>
              <a:alpha val="50000"/>
              <a:hueOff val="241951"/>
              <a:satOff val="-50921"/>
              <a:lumOff val="32108"/>
              <a:alphaOff val="0"/>
            </a:schemeClr>
          </a:fillRef>
          <a:effectRef idx="0">
            <a:schemeClr val="accent3">
              <a:shade val="80000"/>
              <a:alpha val="50000"/>
              <a:hueOff val="241951"/>
              <a:satOff val="-50921"/>
              <a:lumOff val="32108"/>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Hair grows on armpits and face</a:t>
            </a:r>
          </a:p>
        </p:txBody>
      </p:sp>
      <p:sp>
        <p:nvSpPr>
          <p:cNvPr id="18" name="Freeform: Shape 17">
            <a:extLst>
              <a:ext uri="{FF2B5EF4-FFF2-40B4-BE49-F238E27FC236}">
                <a16:creationId xmlns:a16="http://schemas.microsoft.com/office/drawing/2014/main" id="{03753E4A-183C-7BA0-3862-7A3ECAE24CB2}"/>
              </a:ext>
            </a:extLst>
          </p:cNvPr>
          <p:cNvSpPr/>
          <p:nvPr/>
        </p:nvSpPr>
        <p:spPr>
          <a:xfrm>
            <a:off x="6903319" y="4480158"/>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4">
              <a:alpha val="70000"/>
            </a:schemeClr>
          </a:solidFill>
          <a:effectLst>
            <a:softEdge rad="127000"/>
          </a:effectLst>
        </p:spPr>
        <p:style>
          <a:lnRef idx="0">
            <a:schemeClr val="lt1">
              <a:hueOff val="0"/>
              <a:satOff val="0"/>
              <a:lumOff val="0"/>
              <a:alphaOff val="0"/>
            </a:schemeClr>
          </a:lnRef>
          <a:fillRef idx="3">
            <a:schemeClr val="accent3">
              <a:shade val="80000"/>
              <a:alpha val="50000"/>
              <a:hueOff val="120976"/>
              <a:satOff val="-25461"/>
              <a:lumOff val="16054"/>
              <a:alphaOff val="0"/>
            </a:schemeClr>
          </a:fillRef>
          <a:effectRef idx="0">
            <a:schemeClr val="accent3">
              <a:shade val="80000"/>
              <a:alpha val="50000"/>
              <a:hueOff val="120976"/>
              <a:satOff val="-25461"/>
              <a:lumOff val="16054"/>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Start making sex hormones </a:t>
            </a:r>
          </a:p>
        </p:txBody>
      </p:sp>
    </p:spTree>
    <p:extLst>
      <p:ext uri="{BB962C8B-B14F-4D97-AF65-F5344CB8AC3E}">
        <p14:creationId xmlns:p14="http://schemas.microsoft.com/office/powerpoint/2010/main" val="391843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50"/>
                                        <p:tgtEl>
                                          <p:spTgt spid="17"/>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pic>
        <p:nvPicPr>
          <p:cNvPr id="3" name="Picture 2" descr="A black background with blue dots&#10;&#10;Description automatically generated">
            <a:extLst>
              <a:ext uri="{FF2B5EF4-FFF2-40B4-BE49-F238E27FC236}">
                <a16:creationId xmlns:a16="http://schemas.microsoft.com/office/drawing/2014/main" id="{539D96A1-5D72-628E-2915-61C4CA026686}"/>
              </a:ext>
            </a:extLst>
          </p:cNvPr>
          <p:cNvPicPr>
            <a:picLocks noChangeAspect="1"/>
          </p:cNvPicPr>
          <p:nvPr/>
        </p:nvPicPr>
        <p:blipFill>
          <a:blip r:embed="rId3">
            <a:alphaModFix amt="70000"/>
            <a:duotone>
              <a:schemeClr val="accent5">
                <a:shade val="45000"/>
                <a:satMod val="135000"/>
              </a:schemeClr>
              <a:prstClr val="white"/>
            </a:duotone>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fld id="{56F460CF-4789-5848-B965-6EAFD6B7CB2A}" type="slidenum">
              <a:rPr lang="en-US" smtClean="0"/>
              <a:t>16</a:t>
            </a:fld>
            <a:endParaRPr lang="en-US"/>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8" name="Freeform: Shape 7">
            <a:extLst>
              <a:ext uri="{FF2B5EF4-FFF2-40B4-BE49-F238E27FC236}">
                <a16:creationId xmlns:a16="http://schemas.microsoft.com/office/drawing/2014/main" id="{8CA38C13-1AB0-6688-535D-D6EE6C9CD718}"/>
              </a:ext>
            </a:extLst>
          </p:cNvPr>
          <p:cNvSpPr/>
          <p:nvPr/>
        </p:nvSpPr>
        <p:spPr>
          <a:xfrm>
            <a:off x="5100240" y="2738042"/>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3">
              <a:alpha val="60000"/>
            </a:schemeClr>
          </a:solidFill>
          <a:effectLst>
            <a:softEdge rad="127000"/>
          </a:effectLst>
        </p:spPr>
        <p:style>
          <a:lnRef idx="0">
            <a:schemeClr val="lt1">
              <a:hueOff val="0"/>
              <a:satOff val="0"/>
              <a:lumOff val="0"/>
              <a:alphaOff val="0"/>
            </a:schemeClr>
          </a:lnRef>
          <a:fillRef idx="3">
            <a:schemeClr val="accent3">
              <a:shade val="80000"/>
              <a:alpha val="50000"/>
              <a:hueOff val="0"/>
              <a:satOff val="0"/>
              <a:lumOff val="0"/>
              <a:alphaOff val="0"/>
            </a:schemeClr>
          </a:fillRef>
          <a:effectRef idx="0">
            <a:schemeClr val="accent3">
              <a:shade val="80000"/>
              <a:alpha val="50000"/>
              <a:hueOff val="0"/>
              <a:satOff val="0"/>
              <a:lumOff val="0"/>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Hips get wider</a:t>
            </a:r>
          </a:p>
        </p:txBody>
      </p:sp>
      <p:sp>
        <p:nvSpPr>
          <p:cNvPr id="9" name="Freeform: Shape 8">
            <a:extLst>
              <a:ext uri="{FF2B5EF4-FFF2-40B4-BE49-F238E27FC236}">
                <a16:creationId xmlns:a16="http://schemas.microsoft.com/office/drawing/2014/main" id="{6EA08D88-BE37-1DB8-3E4E-DCFC49959A13}"/>
              </a:ext>
            </a:extLst>
          </p:cNvPr>
          <p:cNvSpPr/>
          <p:nvPr/>
        </p:nvSpPr>
        <p:spPr>
          <a:xfrm>
            <a:off x="6789199" y="3779312"/>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rgbClr val="009E4E">
              <a:alpha val="69804"/>
            </a:srgbClr>
          </a:solidFill>
          <a:effectLst>
            <a:softEdge rad="127000"/>
          </a:effectLst>
        </p:spPr>
        <p:style>
          <a:lnRef idx="0">
            <a:schemeClr val="lt1">
              <a:hueOff val="0"/>
              <a:satOff val="0"/>
              <a:lumOff val="0"/>
              <a:alphaOff val="0"/>
            </a:schemeClr>
          </a:lnRef>
          <a:fillRef idx="3">
            <a:schemeClr val="accent3">
              <a:shade val="80000"/>
              <a:alpha val="50000"/>
              <a:hueOff val="120976"/>
              <a:satOff val="-25461"/>
              <a:lumOff val="16054"/>
              <a:alphaOff val="0"/>
            </a:schemeClr>
          </a:fillRef>
          <a:effectRef idx="0">
            <a:schemeClr val="accent3">
              <a:shade val="80000"/>
              <a:alpha val="50000"/>
              <a:hueOff val="120976"/>
              <a:satOff val="-25461"/>
              <a:lumOff val="16054"/>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Vaginal discharge</a:t>
            </a:r>
          </a:p>
        </p:txBody>
      </p:sp>
      <p:sp>
        <p:nvSpPr>
          <p:cNvPr id="16" name="Freeform: Shape 15">
            <a:extLst>
              <a:ext uri="{FF2B5EF4-FFF2-40B4-BE49-F238E27FC236}">
                <a16:creationId xmlns:a16="http://schemas.microsoft.com/office/drawing/2014/main" id="{EA4CD565-8A85-CAF2-63EA-BD2044C3E017}"/>
              </a:ext>
            </a:extLst>
          </p:cNvPr>
          <p:cNvSpPr/>
          <p:nvPr/>
        </p:nvSpPr>
        <p:spPr>
          <a:xfrm>
            <a:off x="4322802" y="4225359"/>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1">
              <a:alpha val="60000"/>
            </a:schemeClr>
          </a:solidFill>
          <a:effectLst>
            <a:softEdge rad="127000"/>
          </a:effectLst>
        </p:spPr>
        <p:style>
          <a:lnRef idx="0">
            <a:schemeClr val="lt1">
              <a:hueOff val="0"/>
              <a:satOff val="0"/>
              <a:lumOff val="0"/>
              <a:alphaOff val="0"/>
            </a:schemeClr>
          </a:lnRef>
          <a:fillRef idx="3">
            <a:schemeClr val="accent3">
              <a:shade val="80000"/>
              <a:alpha val="50000"/>
              <a:hueOff val="362927"/>
              <a:satOff val="-76382"/>
              <a:lumOff val="48162"/>
              <a:alphaOff val="0"/>
            </a:schemeClr>
          </a:fillRef>
          <a:effectRef idx="0">
            <a:schemeClr val="accent3">
              <a:shade val="80000"/>
              <a:alpha val="50000"/>
              <a:hueOff val="362927"/>
              <a:satOff val="-76382"/>
              <a:lumOff val="48162"/>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Breasts develop</a:t>
            </a:r>
          </a:p>
        </p:txBody>
      </p:sp>
      <p:sp>
        <p:nvSpPr>
          <p:cNvPr id="19" name="Freeform: Shape 18">
            <a:extLst>
              <a:ext uri="{FF2B5EF4-FFF2-40B4-BE49-F238E27FC236}">
                <a16:creationId xmlns:a16="http://schemas.microsoft.com/office/drawing/2014/main" id="{A347D45C-275B-3BBC-1721-918ACFFC3ADB}"/>
              </a:ext>
            </a:extLst>
          </p:cNvPr>
          <p:cNvSpPr/>
          <p:nvPr/>
        </p:nvSpPr>
        <p:spPr>
          <a:xfrm>
            <a:off x="7566120" y="2299290"/>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tx2">
              <a:alpha val="60000"/>
            </a:schemeClr>
          </a:solidFill>
          <a:effectLst>
            <a:softEdge rad="127000"/>
          </a:effectLst>
        </p:spPr>
        <p:style>
          <a:lnRef idx="0">
            <a:schemeClr val="lt1">
              <a:hueOff val="0"/>
              <a:satOff val="0"/>
              <a:lumOff val="0"/>
              <a:alphaOff val="0"/>
            </a:schemeClr>
          </a:lnRef>
          <a:fillRef idx="3">
            <a:schemeClr val="accent3">
              <a:shade val="80000"/>
              <a:alpha val="50000"/>
              <a:hueOff val="362927"/>
              <a:satOff val="-76382"/>
              <a:lumOff val="48162"/>
              <a:alphaOff val="0"/>
            </a:schemeClr>
          </a:fillRef>
          <a:effectRef idx="0">
            <a:schemeClr val="accent3">
              <a:shade val="80000"/>
              <a:alpha val="50000"/>
              <a:hueOff val="362927"/>
              <a:satOff val="-76382"/>
              <a:lumOff val="48162"/>
              <a:alphaOff val="0"/>
            </a:schemeClr>
          </a:effectRef>
          <a:fontRef idx="minor">
            <a:schemeClr val="tx1"/>
          </a:fontRef>
        </p:style>
        <p:txBody>
          <a:bodyPr spcFirstLastPara="0" vert="horz" wrap="square" lIns="324000" tIns="331228" rIns="324000"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Menstruation begins</a:t>
            </a:r>
          </a:p>
        </p:txBody>
      </p:sp>
      <p:sp>
        <p:nvSpPr>
          <p:cNvPr id="20" name="Freeform: Shape 19">
            <a:extLst>
              <a:ext uri="{FF2B5EF4-FFF2-40B4-BE49-F238E27FC236}">
                <a16:creationId xmlns:a16="http://schemas.microsoft.com/office/drawing/2014/main" id="{B05E7524-7DC4-25EE-06DD-7C0BA8601794}"/>
              </a:ext>
            </a:extLst>
          </p:cNvPr>
          <p:cNvSpPr/>
          <p:nvPr/>
        </p:nvSpPr>
        <p:spPr>
          <a:xfrm>
            <a:off x="7940040" y="859290"/>
            <a:ext cx="2160000" cy="1440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4">
              <a:alpha val="70000"/>
            </a:schemeClr>
          </a:solidFill>
          <a:effectLst>
            <a:softEdge rad="127000"/>
          </a:effectLst>
        </p:spPr>
        <p:style>
          <a:lnRef idx="0">
            <a:schemeClr val="lt1">
              <a:hueOff val="0"/>
              <a:satOff val="0"/>
              <a:lumOff val="0"/>
              <a:alphaOff val="0"/>
            </a:schemeClr>
          </a:lnRef>
          <a:fillRef idx="3">
            <a:schemeClr val="accent3">
              <a:shade val="80000"/>
              <a:alpha val="50000"/>
              <a:hueOff val="120976"/>
              <a:satOff val="-25461"/>
              <a:lumOff val="16054"/>
              <a:alphaOff val="0"/>
            </a:schemeClr>
          </a:fillRef>
          <a:effectRef idx="0">
            <a:schemeClr val="accent3">
              <a:shade val="80000"/>
              <a:alpha val="50000"/>
              <a:hueOff val="120976"/>
              <a:satOff val="-25461"/>
              <a:lumOff val="16054"/>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Ovulation</a:t>
            </a:r>
          </a:p>
        </p:txBody>
      </p:sp>
      <p:sp>
        <p:nvSpPr>
          <p:cNvPr id="12" name="Title 1">
            <a:extLst>
              <a:ext uri="{FF2B5EF4-FFF2-40B4-BE49-F238E27FC236}">
                <a16:creationId xmlns:a16="http://schemas.microsoft.com/office/drawing/2014/main" id="{31980424-0806-E23C-E001-BDE0E0D824DA}"/>
              </a:ext>
            </a:extLst>
          </p:cNvPr>
          <p:cNvSpPr txBox="1">
            <a:spLocks/>
          </p:cNvSpPr>
          <p:nvPr/>
        </p:nvSpPr>
        <p:spPr>
          <a:xfrm>
            <a:off x="587828" y="346485"/>
            <a:ext cx="5450490" cy="166021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sz="3600">
                <a:solidFill>
                  <a:schemeClr val="accent3"/>
                </a:solidFill>
              </a:rPr>
              <a:t>Physical changes of puberty</a:t>
            </a:r>
          </a:p>
          <a:p>
            <a:r>
              <a:rPr lang="en-US" sz="3600" b="0">
                <a:solidFill>
                  <a:schemeClr val="accent3"/>
                </a:solidFill>
              </a:rPr>
              <a:t>for people with vulvas</a:t>
            </a:r>
          </a:p>
        </p:txBody>
      </p:sp>
    </p:spTree>
    <p:extLst>
      <p:ext uri="{BB962C8B-B14F-4D97-AF65-F5344CB8AC3E}">
        <p14:creationId xmlns:p14="http://schemas.microsoft.com/office/powerpoint/2010/main" val="282251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50"/>
                                        <p:tgtEl>
                                          <p:spTgt spid="19"/>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pic>
        <p:nvPicPr>
          <p:cNvPr id="12" name="Picture 11" descr="A black background with blue dots&#10;&#10;Description automatically generated">
            <a:extLst>
              <a:ext uri="{FF2B5EF4-FFF2-40B4-BE49-F238E27FC236}">
                <a16:creationId xmlns:a16="http://schemas.microsoft.com/office/drawing/2014/main" id="{32691F88-24F4-6398-B625-1D599AAAECC8}"/>
              </a:ext>
            </a:extLst>
          </p:cNvPr>
          <p:cNvPicPr>
            <a:picLocks noChangeAspect="1"/>
          </p:cNvPicPr>
          <p:nvPr/>
        </p:nvPicPr>
        <p:blipFill>
          <a:blip r:embed="rId3">
            <a:alphaModFix amt="70000"/>
            <a:duotone>
              <a:schemeClr val="accent2">
                <a:shade val="45000"/>
                <a:satMod val="135000"/>
              </a:schemeClr>
              <a:prstClr val="white"/>
            </a:duotone>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fld id="{56F460CF-4789-5848-B965-6EAFD6B7CB2A}" type="slidenum">
              <a:rPr lang="en-US" smtClean="0"/>
              <a:t>17</a:t>
            </a:fld>
            <a:endParaRPr lang="en-US"/>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8" name="Freeform: Shape 7">
            <a:extLst>
              <a:ext uri="{FF2B5EF4-FFF2-40B4-BE49-F238E27FC236}">
                <a16:creationId xmlns:a16="http://schemas.microsoft.com/office/drawing/2014/main" id="{8CA38C13-1AB0-6688-535D-D6EE6C9CD718}"/>
              </a:ext>
            </a:extLst>
          </p:cNvPr>
          <p:cNvSpPr/>
          <p:nvPr/>
        </p:nvSpPr>
        <p:spPr>
          <a:xfrm>
            <a:off x="3525703" y="4249359"/>
            <a:ext cx="2268000" cy="1512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3">
              <a:alpha val="60000"/>
            </a:schemeClr>
          </a:solidFill>
          <a:effectLst>
            <a:softEdge rad="127000"/>
          </a:effectLst>
        </p:spPr>
        <p:style>
          <a:lnRef idx="0">
            <a:schemeClr val="lt1">
              <a:hueOff val="0"/>
              <a:satOff val="0"/>
              <a:lumOff val="0"/>
              <a:alphaOff val="0"/>
            </a:schemeClr>
          </a:lnRef>
          <a:fillRef idx="3">
            <a:schemeClr val="accent3">
              <a:shade val="80000"/>
              <a:alpha val="50000"/>
              <a:hueOff val="0"/>
              <a:satOff val="0"/>
              <a:lumOff val="0"/>
              <a:alphaOff val="0"/>
            </a:schemeClr>
          </a:fillRef>
          <a:effectRef idx="0">
            <a:schemeClr val="accent3">
              <a:shade val="80000"/>
              <a:alpha val="50000"/>
              <a:hueOff val="0"/>
              <a:satOff val="0"/>
              <a:lumOff val="0"/>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a:solidFill>
                  <a:schemeClr val="bg1"/>
                </a:solidFill>
              </a:rPr>
              <a:t>Erections</a:t>
            </a:r>
            <a:endParaRPr lang="en-US" sz="2000" b="1" kern="1200">
              <a:solidFill>
                <a:schemeClr val="bg1"/>
              </a:solidFill>
            </a:endParaRPr>
          </a:p>
        </p:txBody>
      </p:sp>
      <p:sp>
        <p:nvSpPr>
          <p:cNvPr id="9" name="Freeform: Shape 8">
            <a:extLst>
              <a:ext uri="{FF2B5EF4-FFF2-40B4-BE49-F238E27FC236}">
                <a16:creationId xmlns:a16="http://schemas.microsoft.com/office/drawing/2014/main" id="{6EA08D88-BE37-1DB8-3E4E-DCFC49959A13}"/>
              </a:ext>
            </a:extLst>
          </p:cNvPr>
          <p:cNvSpPr/>
          <p:nvPr/>
        </p:nvSpPr>
        <p:spPr>
          <a:xfrm>
            <a:off x="4866104" y="2777760"/>
            <a:ext cx="2268000" cy="1512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rgbClr val="009E4E">
              <a:alpha val="69804"/>
            </a:srgbClr>
          </a:solidFill>
          <a:effectLst>
            <a:softEdge rad="127000"/>
          </a:effectLst>
        </p:spPr>
        <p:style>
          <a:lnRef idx="0">
            <a:schemeClr val="lt1">
              <a:hueOff val="0"/>
              <a:satOff val="0"/>
              <a:lumOff val="0"/>
              <a:alphaOff val="0"/>
            </a:schemeClr>
          </a:lnRef>
          <a:fillRef idx="3">
            <a:schemeClr val="accent3">
              <a:shade val="80000"/>
              <a:alpha val="50000"/>
              <a:hueOff val="120976"/>
              <a:satOff val="-25461"/>
              <a:lumOff val="16054"/>
              <a:alphaOff val="0"/>
            </a:schemeClr>
          </a:fillRef>
          <a:effectRef idx="0">
            <a:schemeClr val="accent3">
              <a:shade val="80000"/>
              <a:alpha val="50000"/>
              <a:hueOff val="120976"/>
              <a:satOff val="-25461"/>
              <a:lumOff val="16054"/>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a:solidFill>
                  <a:schemeClr val="bg1"/>
                </a:solidFill>
              </a:rPr>
              <a:t>Nocturnal emissions</a:t>
            </a:r>
            <a:endParaRPr lang="en-US" sz="2000" b="1" kern="1200">
              <a:solidFill>
                <a:schemeClr val="bg1"/>
              </a:solidFill>
            </a:endParaRPr>
          </a:p>
        </p:txBody>
      </p:sp>
      <p:sp>
        <p:nvSpPr>
          <p:cNvPr id="16" name="Freeform: Shape 15">
            <a:extLst>
              <a:ext uri="{FF2B5EF4-FFF2-40B4-BE49-F238E27FC236}">
                <a16:creationId xmlns:a16="http://schemas.microsoft.com/office/drawing/2014/main" id="{EA4CD565-8A85-CAF2-63EA-BD2044C3E017}"/>
              </a:ext>
            </a:extLst>
          </p:cNvPr>
          <p:cNvSpPr/>
          <p:nvPr/>
        </p:nvSpPr>
        <p:spPr>
          <a:xfrm>
            <a:off x="8706478" y="3893563"/>
            <a:ext cx="2268000" cy="1512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1">
              <a:alpha val="60000"/>
            </a:schemeClr>
          </a:solidFill>
          <a:effectLst>
            <a:softEdge rad="127000"/>
          </a:effectLst>
        </p:spPr>
        <p:style>
          <a:lnRef idx="0">
            <a:schemeClr val="lt1">
              <a:hueOff val="0"/>
              <a:satOff val="0"/>
              <a:lumOff val="0"/>
              <a:alphaOff val="0"/>
            </a:schemeClr>
          </a:lnRef>
          <a:fillRef idx="3">
            <a:schemeClr val="accent3">
              <a:shade val="80000"/>
              <a:alpha val="50000"/>
              <a:hueOff val="362927"/>
              <a:satOff val="-76382"/>
              <a:lumOff val="48162"/>
              <a:alphaOff val="0"/>
            </a:schemeClr>
          </a:fillRef>
          <a:effectRef idx="0">
            <a:schemeClr val="accent3">
              <a:shade val="80000"/>
              <a:alpha val="50000"/>
              <a:hueOff val="362927"/>
              <a:satOff val="-76382"/>
              <a:lumOff val="48162"/>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Penis &amp; testicles grow bigger</a:t>
            </a:r>
          </a:p>
        </p:txBody>
      </p:sp>
      <p:sp>
        <p:nvSpPr>
          <p:cNvPr id="19" name="Freeform: Shape 18">
            <a:extLst>
              <a:ext uri="{FF2B5EF4-FFF2-40B4-BE49-F238E27FC236}">
                <a16:creationId xmlns:a16="http://schemas.microsoft.com/office/drawing/2014/main" id="{A347D45C-275B-3BBC-1721-918ACFFC3ADB}"/>
              </a:ext>
            </a:extLst>
          </p:cNvPr>
          <p:cNvSpPr/>
          <p:nvPr/>
        </p:nvSpPr>
        <p:spPr>
          <a:xfrm>
            <a:off x="7340505" y="2441127"/>
            <a:ext cx="2268000" cy="1512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tx2">
              <a:alpha val="60000"/>
            </a:schemeClr>
          </a:solidFill>
          <a:effectLst>
            <a:softEdge rad="127000"/>
          </a:effectLst>
        </p:spPr>
        <p:style>
          <a:lnRef idx="0">
            <a:schemeClr val="lt1">
              <a:hueOff val="0"/>
              <a:satOff val="0"/>
              <a:lumOff val="0"/>
              <a:alphaOff val="0"/>
            </a:schemeClr>
          </a:lnRef>
          <a:fillRef idx="3">
            <a:schemeClr val="accent3">
              <a:shade val="80000"/>
              <a:alpha val="50000"/>
              <a:hueOff val="362927"/>
              <a:satOff val="-76382"/>
              <a:lumOff val="48162"/>
              <a:alphaOff val="0"/>
            </a:schemeClr>
          </a:fillRef>
          <a:effectRef idx="0">
            <a:schemeClr val="accent3">
              <a:shade val="80000"/>
              <a:alpha val="50000"/>
              <a:hueOff val="362927"/>
              <a:satOff val="-76382"/>
              <a:lumOff val="48162"/>
              <a:alphaOff val="0"/>
            </a:schemeClr>
          </a:effectRef>
          <a:fontRef idx="minor">
            <a:schemeClr val="tx1"/>
          </a:fontRef>
        </p:style>
        <p:txBody>
          <a:bodyPr spcFirstLastPara="0" vert="horz" wrap="square" lIns="324000" tIns="331228" rIns="324000"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Ejaculation</a:t>
            </a:r>
          </a:p>
        </p:txBody>
      </p:sp>
      <p:sp>
        <p:nvSpPr>
          <p:cNvPr id="20" name="Freeform: Shape 19">
            <a:extLst>
              <a:ext uri="{FF2B5EF4-FFF2-40B4-BE49-F238E27FC236}">
                <a16:creationId xmlns:a16="http://schemas.microsoft.com/office/drawing/2014/main" id="{B05E7524-7DC4-25EE-06DD-7C0BA8601794}"/>
              </a:ext>
            </a:extLst>
          </p:cNvPr>
          <p:cNvSpPr/>
          <p:nvPr/>
        </p:nvSpPr>
        <p:spPr>
          <a:xfrm>
            <a:off x="6219291" y="4080514"/>
            <a:ext cx="2268000" cy="1512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4">
              <a:alpha val="70000"/>
            </a:schemeClr>
          </a:solidFill>
          <a:effectLst>
            <a:softEdge rad="127000"/>
          </a:effectLst>
        </p:spPr>
        <p:style>
          <a:lnRef idx="0">
            <a:schemeClr val="lt1">
              <a:hueOff val="0"/>
              <a:satOff val="0"/>
              <a:lumOff val="0"/>
              <a:alphaOff val="0"/>
            </a:schemeClr>
          </a:lnRef>
          <a:fillRef idx="3">
            <a:schemeClr val="accent3">
              <a:shade val="80000"/>
              <a:alpha val="50000"/>
              <a:hueOff val="120976"/>
              <a:satOff val="-25461"/>
              <a:lumOff val="16054"/>
              <a:alphaOff val="0"/>
            </a:schemeClr>
          </a:fillRef>
          <a:effectRef idx="0">
            <a:schemeClr val="accent3">
              <a:shade val="80000"/>
              <a:alpha val="50000"/>
              <a:hueOff val="120976"/>
              <a:satOff val="-25461"/>
              <a:lumOff val="16054"/>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Temporary breast development</a:t>
            </a:r>
          </a:p>
        </p:txBody>
      </p:sp>
      <p:sp>
        <p:nvSpPr>
          <p:cNvPr id="3" name="Freeform: Shape 2">
            <a:extLst>
              <a:ext uri="{FF2B5EF4-FFF2-40B4-BE49-F238E27FC236}">
                <a16:creationId xmlns:a16="http://schemas.microsoft.com/office/drawing/2014/main" id="{953D8418-D2BA-2003-85BB-E6E6CFB22B8A}"/>
              </a:ext>
            </a:extLst>
          </p:cNvPr>
          <p:cNvSpPr/>
          <p:nvPr/>
        </p:nvSpPr>
        <p:spPr>
          <a:xfrm>
            <a:off x="8346276" y="883913"/>
            <a:ext cx="2268000" cy="1512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rgbClr val="009E4E">
              <a:alpha val="69804"/>
            </a:srgbClr>
          </a:solidFill>
          <a:effectLst>
            <a:softEdge rad="127000"/>
          </a:effectLst>
        </p:spPr>
        <p:style>
          <a:lnRef idx="0">
            <a:schemeClr val="lt1">
              <a:hueOff val="0"/>
              <a:satOff val="0"/>
              <a:lumOff val="0"/>
              <a:alphaOff val="0"/>
            </a:schemeClr>
          </a:lnRef>
          <a:fillRef idx="3">
            <a:schemeClr val="accent3">
              <a:shade val="80000"/>
              <a:alpha val="50000"/>
              <a:hueOff val="120976"/>
              <a:satOff val="-25461"/>
              <a:lumOff val="16054"/>
              <a:alphaOff val="0"/>
            </a:schemeClr>
          </a:fillRef>
          <a:effectRef idx="0">
            <a:schemeClr val="accent3">
              <a:shade val="80000"/>
              <a:alpha val="50000"/>
              <a:hueOff val="120976"/>
              <a:satOff val="-25461"/>
              <a:lumOff val="16054"/>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a:solidFill>
                  <a:schemeClr val="bg1"/>
                </a:solidFill>
              </a:rPr>
              <a:t>Start producing sperm</a:t>
            </a:r>
            <a:endParaRPr lang="en-US" sz="2000" b="1" kern="1200">
              <a:solidFill>
                <a:schemeClr val="bg1"/>
              </a:solidFill>
            </a:endParaRPr>
          </a:p>
        </p:txBody>
      </p:sp>
      <p:sp>
        <p:nvSpPr>
          <p:cNvPr id="10" name="Freeform: Shape 9">
            <a:extLst>
              <a:ext uri="{FF2B5EF4-FFF2-40B4-BE49-F238E27FC236}">
                <a16:creationId xmlns:a16="http://schemas.microsoft.com/office/drawing/2014/main" id="{56B9DDDE-F0BC-539D-54E4-894A3ADC2563}"/>
              </a:ext>
            </a:extLst>
          </p:cNvPr>
          <p:cNvSpPr/>
          <p:nvPr/>
        </p:nvSpPr>
        <p:spPr>
          <a:xfrm>
            <a:off x="5561096" y="1210263"/>
            <a:ext cx="2268000" cy="1512000"/>
          </a:xfrm>
          <a:custGeom>
            <a:avLst/>
            <a:gdLst>
              <a:gd name="connsiteX0" fmla="*/ 0 w 2088321"/>
              <a:gd name="connsiteY0" fmla="*/ 1044161 h 2088321"/>
              <a:gd name="connsiteX1" fmla="*/ 1044161 w 2088321"/>
              <a:gd name="connsiteY1" fmla="*/ 0 h 2088321"/>
              <a:gd name="connsiteX2" fmla="*/ 2088322 w 2088321"/>
              <a:gd name="connsiteY2" fmla="*/ 1044161 h 2088321"/>
              <a:gd name="connsiteX3" fmla="*/ 1044161 w 2088321"/>
              <a:gd name="connsiteY3" fmla="*/ 2088322 h 2088321"/>
              <a:gd name="connsiteX4" fmla="*/ 0 w 2088321"/>
              <a:gd name="connsiteY4" fmla="*/ 1044161 h 2088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321" h="2088321">
                <a:moveTo>
                  <a:pt x="0" y="1044161"/>
                </a:moveTo>
                <a:cubicBezTo>
                  <a:pt x="0" y="467487"/>
                  <a:pt x="467487" y="0"/>
                  <a:pt x="1044161" y="0"/>
                </a:cubicBezTo>
                <a:cubicBezTo>
                  <a:pt x="1620835" y="0"/>
                  <a:pt x="2088322" y="467487"/>
                  <a:pt x="2088322" y="1044161"/>
                </a:cubicBezTo>
                <a:cubicBezTo>
                  <a:pt x="2088322" y="1620835"/>
                  <a:pt x="1620835" y="2088322"/>
                  <a:pt x="1044161" y="2088322"/>
                </a:cubicBezTo>
                <a:cubicBezTo>
                  <a:pt x="467487" y="2088322"/>
                  <a:pt x="0" y="1620835"/>
                  <a:pt x="0" y="1044161"/>
                </a:cubicBezTo>
                <a:close/>
              </a:path>
            </a:pathLst>
          </a:custGeom>
          <a:solidFill>
            <a:schemeClr val="accent1">
              <a:alpha val="60000"/>
            </a:schemeClr>
          </a:solidFill>
          <a:effectLst>
            <a:softEdge rad="127000"/>
          </a:effectLst>
        </p:spPr>
        <p:style>
          <a:lnRef idx="0">
            <a:schemeClr val="lt1">
              <a:hueOff val="0"/>
              <a:satOff val="0"/>
              <a:lumOff val="0"/>
              <a:alphaOff val="0"/>
            </a:schemeClr>
          </a:lnRef>
          <a:fillRef idx="3">
            <a:schemeClr val="accent3">
              <a:shade val="80000"/>
              <a:alpha val="50000"/>
              <a:hueOff val="362927"/>
              <a:satOff val="-76382"/>
              <a:lumOff val="48162"/>
              <a:alphaOff val="0"/>
            </a:schemeClr>
          </a:fillRef>
          <a:effectRef idx="0">
            <a:schemeClr val="accent3">
              <a:shade val="80000"/>
              <a:alpha val="50000"/>
              <a:hueOff val="362927"/>
              <a:satOff val="-76382"/>
              <a:lumOff val="48162"/>
              <a:alphaOff val="0"/>
            </a:schemeClr>
          </a:effectRef>
          <a:fontRef idx="minor">
            <a:schemeClr val="tx1"/>
          </a:fontRef>
        </p:style>
        <p:txBody>
          <a:bodyPr spcFirstLastPara="0" vert="horz" wrap="square" lIns="420755" tIns="331228" rIns="420755" bIns="331228"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Shoulders get wider</a:t>
            </a:r>
          </a:p>
        </p:txBody>
      </p:sp>
      <p:sp>
        <p:nvSpPr>
          <p:cNvPr id="14" name="Title 1">
            <a:extLst>
              <a:ext uri="{FF2B5EF4-FFF2-40B4-BE49-F238E27FC236}">
                <a16:creationId xmlns:a16="http://schemas.microsoft.com/office/drawing/2014/main" id="{4451D427-74EE-46A3-6149-57496A995BCA}"/>
              </a:ext>
            </a:extLst>
          </p:cNvPr>
          <p:cNvSpPr txBox="1">
            <a:spLocks/>
          </p:cNvSpPr>
          <p:nvPr/>
        </p:nvSpPr>
        <p:spPr>
          <a:xfrm>
            <a:off x="587828" y="346485"/>
            <a:ext cx="5450490" cy="166021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sz="3600">
                <a:solidFill>
                  <a:schemeClr val="accent3"/>
                </a:solidFill>
              </a:rPr>
              <a:t>Physical changes of puberty</a:t>
            </a:r>
          </a:p>
          <a:p>
            <a:r>
              <a:rPr lang="en-US" sz="3600" b="0">
                <a:solidFill>
                  <a:schemeClr val="accent3"/>
                </a:solidFill>
              </a:rPr>
              <a:t>for people with penises</a:t>
            </a:r>
          </a:p>
        </p:txBody>
      </p:sp>
    </p:spTree>
    <p:extLst>
      <p:ext uri="{BB962C8B-B14F-4D97-AF65-F5344CB8AC3E}">
        <p14:creationId xmlns:p14="http://schemas.microsoft.com/office/powerpoint/2010/main" val="2200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50"/>
                                        <p:tgtEl>
                                          <p:spTgt spid="19"/>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animBg="1"/>
      <p:bldP spid="19" grpId="0" animBg="1"/>
      <p:bldP spid="20" grpId="0" animBg="1"/>
      <p:bldP spid="3"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40" y="838198"/>
            <a:ext cx="8264551" cy="1905002"/>
          </a:xfrm>
        </p:spPr>
        <p:txBody>
          <a:bodyPr>
            <a:normAutofit/>
          </a:bodyPr>
          <a:lstStyle/>
          <a:p>
            <a:r>
              <a:rPr lang="en-US"/>
              <a:t>Reproductive Systems</a:t>
            </a:r>
            <a:br>
              <a:rPr lang="en-US"/>
            </a:br>
            <a:r>
              <a:rPr lang="en-US" b="0" i="1">
                <a:solidFill>
                  <a:schemeClr val="accent2"/>
                </a:solidFill>
              </a:rPr>
              <a:t>Anatomy</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fld id="{56F460CF-4789-5848-B965-6EAFD6B7CB2A}" type="slidenum">
              <a:rPr lang="en-US" smtClean="0"/>
              <a:pPr/>
              <a:t>18</a:t>
            </a:fld>
            <a:endParaRPr lang="en-US"/>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198836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45352925-4751-4F5E-B434-C1C0CE917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28B0C87-106B-4BC6-B780-21399D381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3"/>
          <p:cNvPicPr>
            <a:picLocks noChangeAspect="1"/>
          </p:cNvPicPr>
          <p:nvPr/>
        </p:nvPicPr>
        <p:blipFill rotWithShape="1">
          <a:blip r:embed="rId3">
            <a:alphaModFix amt="75000"/>
            <a:extLst>
              <a:ext uri="{28A0092B-C50C-407E-A947-70E740481C1C}">
                <a14:useLocalDpi xmlns:a14="http://schemas.microsoft.com/office/drawing/2010/main" val="0"/>
              </a:ext>
            </a:extLst>
          </a:blip>
          <a:srcRect t="11739" r="1" b="11481"/>
          <a:stretch/>
        </p:blipFill>
        <p:spPr>
          <a:xfrm>
            <a:off x="5984111" y="10"/>
            <a:ext cx="6206069" cy="6857990"/>
          </a:xfrm>
          <a:prstGeom prst="rect">
            <a:avLst/>
          </a:prstGeom>
          <a:noFill/>
        </p:spPr>
      </p:pic>
      <p:sp>
        <p:nvSpPr>
          <p:cNvPr id="2" name="Title 1"/>
          <p:cNvSpPr>
            <a:spLocks noGrp="1"/>
          </p:cNvSpPr>
          <p:nvPr>
            <p:ph type="title"/>
          </p:nvPr>
        </p:nvSpPr>
        <p:spPr>
          <a:xfrm>
            <a:off x="838200" y="553689"/>
            <a:ext cx="10515600" cy="5571899"/>
          </a:xfrm>
        </p:spPr>
        <p:txBody>
          <a:bodyPr vert="horz" lIns="91440" tIns="45720" rIns="91440" bIns="45720" rtlCol="0" anchor="ctr">
            <a:normAutofit/>
          </a:bodyPr>
          <a:lstStyle/>
          <a:p>
            <a:pPr algn="ctr"/>
            <a:r>
              <a:rPr lang="en-US" sz="5200">
                <a:solidFill>
                  <a:srgbClr val="FFFFFF"/>
                </a:solidFill>
                <a:latin typeface="+mn-lt"/>
              </a:rPr>
              <a:t>Human Reproductive Systems</a:t>
            </a:r>
          </a:p>
        </p:txBody>
      </p:sp>
      <p:pic>
        <p:nvPicPr>
          <p:cNvPr id="1026" name="Picture 2">
            <a:extLst>
              <a:ext uri="{FF2B5EF4-FFF2-40B4-BE49-F238E27FC236}">
                <a16:creationId xmlns:a16="http://schemas.microsoft.com/office/drawing/2014/main" id="{A379A98A-ACCE-A13D-B035-7FC6EA73F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98" y="6185012"/>
            <a:ext cx="1046960" cy="27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679B8E-B9BC-263E-40C6-976951D5F77E}"/>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schemeClr val="bg1"/>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schemeClr val="bg1"/>
              </a:solidFill>
              <a:effectLst/>
              <a:uLnTx/>
              <a:uFillTx/>
              <a:latin typeface="Calibri"/>
              <a:ea typeface="+mn-ea"/>
              <a:cs typeface="+mn-cs"/>
            </a:endParaRPr>
          </a:p>
        </p:txBody>
      </p:sp>
      <p:pic>
        <p:nvPicPr>
          <p:cNvPr id="8" name="Picture 7"/>
          <p:cNvPicPr>
            <a:picLocks noChangeAspect="1"/>
          </p:cNvPicPr>
          <p:nvPr/>
        </p:nvPicPr>
        <p:blipFill rotWithShape="1">
          <a:blip r:embed="rId5">
            <a:alphaModFix amt="75000"/>
            <a:extLst>
              <a:ext uri="{28A0092B-C50C-407E-A947-70E740481C1C}">
                <a14:useLocalDpi xmlns:a14="http://schemas.microsoft.com/office/drawing/2010/main" val="0"/>
              </a:ext>
            </a:extLst>
          </a:blip>
          <a:srcRect t="23218" r="2" b="2"/>
          <a:stretch/>
        </p:blipFill>
        <p:spPr>
          <a:xfrm>
            <a:off x="-127306" y="10"/>
            <a:ext cx="6107555" cy="6857990"/>
          </a:xfrm>
          <a:prstGeom prst="rect">
            <a:avLst/>
          </a:prstGeom>
        </p:spPr>
      </p:pic>
      <p:sp>
        <p:nvSpPr>
          <p:cNvPr id="6" name="Subtitle 1">
            <a:extLst>
              <a:ext uri="{FF2B5EF4-FFF2-40B4-BE49-F238E27FC236}">
                <a16:creationId xmlns:a16="http://schemas.microsoft.com/office/drawing/2014/main" id="{E8E0B6B5-1774-62AA-3B59-AF1BC7FDECCE}"/>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chemeClr val="bg1"/>
                </a:solidFill>
                <a:effectLst/>
                <a:uLnTx/>
                <a:uFillTx/>
                <a:latin typeface="Calibri"/>
                <a:ea typeface="ADLaM Display" panose="020B0604020202020204" pitchFamily="2" charset="0"/>
                <a:cs typeface="ADLaM Display" panose="020B0604020202020204" pitchFamily="2" charset="0"/>
              </a:rPr>
              <a:t>Public Health </a:t>
            </a:r>
          </a:p>
        </p:txBody>
      </p:sp>
      <p:sp>
        <p:nvSpPr>
          <p:cNvPr id="9" name="Slide Number Placeholder 8">
            <a:extLst>
              <a:ext uri="{FF2B5EF4-FFF2-40B4-BE49-F238E27FC236}">
                <a16:creationId xmlns:a16="http://schemas.microsoft.com/office/drawing/2014/main" id="{89BAD0BD-2A26-197C-7383-DC536C8582DF}"/>
              </a:ext>
            </a:extLst>
          </p:cNvPr>
          <p:cNvSpPr>
            <a:spLocks noGrp="1"/>
          </p:cNvSpPr>
          <p:nvPr>
            <p:ph type="sldNum" sz="quarter" idx="12"/>
          </p:nvPr>
        </p:nvSpPr>
        <p:spPr/>
        <p:txBody>
          <a:bodyPr/>
          <a:lstStyle/>
          <a:p>
            <a:fld id="{15E7E30B-7D17-485B-8CBF-2AB9F107CD6D}" type="slidenum">
              <a:rPr lang="en-US" smtClean="0"/>
              <a:t>19</a:t>
            </a:fld>
            <a:endParaRPr lang="en-US"/>
          </a:p>
        </p:txBody>
      </p:sp>
    </p:spTree>
    <p:extLst>
      <p:ext uri="{BB962C8B-B14F-4D97-AF65-F5344CB8AC3E}">
        <p14:creationId xmlns:p14="http://schemas.microsoft.com/office/powerpoint/2010/main" val="546778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5540" y="838197"/>
            <a:ext cx="8453520" cy="1341503"/>
          </a:xfrm>
        </p:spPr>
        <p:txBody>
          <a:bodyPr>
            <a:normAutofit fontScale="90000"/>
          </a:bodyPr>
          <a:lstStyle/>
          <a:p>
            <a:r>
              <a:rPr lang="en-US"/>
              <a:t>Reproductive Systems &amp; </a:t>
            </a:r>
            <a:br>
              <a:rPr lang="en-US"/>
            </a:br>
            <a:r>
              <a:rPr lang="en-US"/>
              <a:t>Pregnancy Prevention</a:t>
            </a:r>
            <a:endParaRPr lang="en-CA"/>
          </a:p>
        </p:txBody>
      </p:sp>
      <p:sp>
        <p:nvSpPr>
          <p:cNvPr id="4" name="Slide Number Placeholder 3"/>
          <p:cNvSpPr>
            <a:spLocks noGrp="1"/>
          </p:cNvSpPr>
          <p:nvPr>
            <p:ph type="sldNum" sz="quarter" idx="12"/>
          </p:nvPr>
        </p:nvSpPr>
        <p:spPr/>
        <p:txBody>
          <a:bodyPr/>
          <a:lstStyle/>
          <a:p>
            <a:fld id="{56F460CF-4789-5848-B965-6EAFD6B7CB2A}" type="slidenum">
              <a:rPr lang="en-US" smtClean="0"/>
              <a:pPr/>
              <a:t>2</a:t>
            </a:fld>
            <a:endParaRPr lang="en-US"/>
          </a:p>
        </p:txBody>
      </p:sp>
      <p:sp>
        <p:nvSpPr>
          <p:cNvPr id="22" name="TextBox 21">
            <a:extLst>
              <a:ext uri="{FF2B5EF4-FFF2-40B4-BE49-F238E27FC236}">
                <a16:creationId xmlns:a16="http://schemas.microsoft.com/office/drawing/2014/main" id="{F7950526-64B3-CC24-8CF5-23FDC8E78435}"/>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2" name="Subtitle 1">
            <a:extLst>
              <a:ext uri="{FF2B5EF4-FFF2-40B4-BE49-F238E27FC236}">
                <a16:creationId xmlns:a16="http://schemas.microsoft.com/office/drawing/2014/main" id="{BA0D47ED-50EF-12B6-5009-F54AE8B34E2F}"/>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
        <p:nvSpPr>
          <p:cNvPr id="3" name="TextBox 2">
            <a:extLst>
              <a:ext uri="{FF2B5EF4-FFF2-40B4-BE49-F238E27FC236}">
                <a16:creationId xmlns:a16="http://schemas.microsoft.com/office/drawing/2014/main" id="{F3699B11-CB68-5B3A-7B8C-0D36030DF0C9}"/>
              </a:ext>
            </a:extLst>
          </p:cNvPr>
          <p:cNvSpPr txBox="1"/>
          <p:nvPr/>
        </p:nvSpPr>
        <p:spPr>
          <a:xfrm>
            <a:off x="775540" y="2982120"/>
            <a:ext cx="5949245" cy="1477328"/>
          </a:xfrm>
          <a:prstGeom prst="rect">
            <a:avLst/>
          </a:prstGeom>
          <a:noFill/>
        </p:spPr>
        <p:txBody>
          <a:bodyPr wrap="square" rtlCol="0">
            <a:spAutoFit/>
          </a:bodyPr>
          <a:lstStyle/>
          <a:p>
            <a:pPr algn="l" rtl="0" fontAlgn="base"/>
            <a:r>
              <a:rPr lang="en-US" sz="2400" b="0" i="0" u="none" strike="noStrike">
                <a:solidFill>
                  <a:schemeClr val="accent2">
                    <a:lumMod val="90000"/>
                  </a:schemeClr>
                </a:solidFill>
                <a:effectLst/>
                <a:latin typeface="Calibri" panose="020F0502020204030204" pitchFamily="34" charset="0"/>
              </a:rPr>
              <a:t>Reproductive Development (Puberty)</a:t>
            </a:r>
            <a:r>
              <a:rPr lang="en-US" sz="2400" b="0" i="0">
                <a:solidFill>
                  <a:schemeClr val="accent2">
                    <a:lumMod val="90000"/>
                  </a:schemeClr>
                </a:solidFill>
                <a:effectLst/>
                <a:latin typeface="Calibri" panose="020F0502020204030204" pitchFamily="34" charset="0"/>
              </a:rPr>
              <a:t>​</a:t>
            </a:r>
            <a:endParaRPr lang="en-US" sz="2400" b="0" i="0">
              <a:solidFill>
                <a:schemeClr val="accent2">
                  <a:lumMod val="90000"/>
                </a:schemeClr>
              </a:solidFill>
              <a:effectLst/>
              <a:latin typeface="Segoe UI" panose="020B0502040204020203" pitchFamily="34" charset="0"/>
            </a:endParaRPr>
          </a:p>
          <a:p>
            <a:pPr algn="l" rtl="0" fontAlgn="base"/>
            <a:r>
              <a:rPr lang="en-US" sz="2400" b="0" i="0" u="none" strike="noStrike">
                <a:solidFill>
                  <a:schemeClr val="accent2">
                    <a:lumMod val="90000"/>
                  </a:schemeClr>
                </a:solidFill>
                <a:effectLst/>
                <a:latin typeface="Calibri" panose="020F0502020204030204" pitchFamily="34" charset="0"/>
              </a:rPr>
              <a:t>Reproductive Systems </a:t>
            </a:r>
            <a:r>
              <a:rPr lang="en-US" sz="2400" b="0" i="0">
                <a:solidFill>
                  <a:schemeClr val="accent2">
                    <a:lumMod val="90000"/>
                  </a:schemeClr>
                </a:solidFill>
                <a:effectLst/>
                <a:latin typeface="Calibri" panose="020F0502020204030204" pitchFamily="34" charset="0"/>
              </a:rPr>
              <a:t>​</a:t>
            </a:r>
            <a:endParaRPr lang="en-US" sz="2400" b="0" i="0">
              <a:solidFill>
                <a:schemeClr val="accent2">
                  <a:lumMod val="90000"/>
                </a:schemeClr>
              </a:solidFill>
              <a:effectLst/>
              <a:latin typeface="Segoe UI" panose="020B0502040204020203" pitchFamily="34" charset="0"/>
            </a:endParaRPr>
          </a:p>
          <a:p>
            <a:pPr algn="l" rtl="0" fontAlgn="base"/>
            <a:r>
              <a:rPr lang="en-US" sz="2400" b="0" i="0" u="none" strike="noStrike">
                <a:solidFill>
                  <a:schemeClr val="accent2">
                    <a:lumMod val="90000"/>
                  </a:schemeClr>
                </a:solidFill>
                <a:effectLst/>
                <a:latin typeface="Calibri" panose="020F0502020204030204" pitchFamily="34" charset="0"/>
              </a:rPr>
              <a:t>Pregnancy Prevention </a:t>
            </a:r>
            <a:endParaRPr lang="en-US" sz="2400" b="0" i="0">
              <a:solidFill>
                <a:schemeClr val="accent2">
                  <a:lumMod val="90000"/>
                </a:schemeClr>
              </a:solidFill>
              <a:effectLst/>
              <a:latin typeface="Segoe UI" panose="020B0502040204020203" pitchFamily="34" charset="0"/>
            </a:endParaRPr>
          </a:p>
          <a:p>
            <a:endParaRPr lang="en-CA"/>
          </a:p>
        </p:txBody>
      </p:sp>
      <p:sp>
        <p:nvSpPr>
          <p:cNvPr id="6" name="TextBox 5">
            <a:extLst>
              <a:ext uri="{FF2B5EF4-FFF2-40B4-BE49-F238E27FC236}">
                <a16:creationId xmlns:a16="http://schemas.microsoft.com/office/drawing/2014/main" id="{C5BB92B5-8150-B28B-0A43-96E5972F6DE4}"/>
              </a:ext>
            </a:extLst>
          </p:cNvPr>
          <p:cNvSpPr txBox="1"/>
          <p:nvPr/>
        </p:nvSpPr>
        <p:spPr>
          <a:xfrm>
            <a:off x="9753601" y="5209309"/>
            <a:ext cx="184727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V1 Oct 18, 2024</a:t>
            </a:r>
            <a:endParaRPr lang="en-CA">
              <a:solidFill>
                <a:schemeClr val="bg1"/>
              </a:solidFill>
            </a:endParaRPr>
          </a:p>
        </p:txBody>
      </p:sp>
    </p:spTree>
    <p:extLst>
      <p:ext uri="{BB962C8B-B14F-4D97-AF65-F5344CB8AC3E}">
        <p14:creationId xmlns:p14="http://schemas.microsoft.com/office/powerpoint/2010/main" val="678202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970E780-E13C-E257-794E-E889D1250181}"/>
              </a:ext>
            </a:extLst>
          </p:cNvPr>
          <p:cNvSpPr/>
          <p:nvPr/>
        </p:nvSpPr>
        <p:spPr>
          <a:xfrm>
            <a:off x="1" y="0"/>
            <a:ext cx="3518704" cy="6858000"/>
          </a:xfrm>
          <a:prstGeom prst="rect">
            <a:avLst/>
          </a:prstGeom>
          <a:solidFill>
            <a:srgbClr val="D4EFF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D0E4309-2326-716C-F2E6-337DD75EDF3F}"/>
              </a:ext>
            </a:extLst>
          </p:cNvPr>
          <p:cNvSpPr txBox="1"/>
          <p:nvPr/>
        </p:nvSpPr>
        <p:spPr>
          <a:xfrm>
            <a:off x="6769100" y="5417113"/>
            <a:ext cx="5728662" cy="523220"/>
          </a:xfrm>
          <a:prstGeom prst="rect">
            <a:avLst/>
          </a:prstGeom>
          <a:noFill/>
        </p:spPr>
        <p:txBody>
          <a:bodyPr wrap="square" rtlCol="0">
            <a:spAutoFit/>
          </a:bodyPr>
          <a:lstStyle/>
          <a:p>
            <a:r>
              <a:rPr lang="en-CA" sz="2800" b="1">
                <a:solidFill>
                  <a:srgbClr val="0078AE"/>
                </a:solidFill>
              </a:rPr>
              <a:t> </a:t>
            </a:r>
          </a:p>
        </p:txBody>
      </p:sp>
      <p:sp>
        <p:nvSpPr>
          <p:cNvPr id="4" name="TextBox 3">
            <a:extLst>
              <a:ext uri="{FF2B5EF4-FFF2-40B4-BE49-F238E27FC236}">
                <a16:creationId xmlns:a16="http://schemas.microsoft.com/office/drawing/2014/main" id="{F862BF43-9585-8A26-A7C6-E7212786177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5" name="Subtitle 1">
            <a:extLst>
              <a:ext uri="{FF2B5EF4-FFF2-40B4-BE49-F238E27FC236}">
                <a16:creationId xmlns:a16="http://schemas.microsoft.com/office/drawing/2014/main" id="{79894B7C-D32D-D4D8-7A98-E33F73E2C74E}"/>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6" name="Picture Placeholder 3" descr="A diagram of the reproductive system&#10;&#10;Description automatically generated"/>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9" r="2" b="2"/>
          <a:stretch/>
        </p:blipFill>
        <p:spPr>
          <a:xfrm>
            <a:off x="3912620" y="258218"/>
            <a:ext cx="7685044" cy="6166609"/>
          </a:xfrm>
          <a:prstGeom prst="rect">
            <a:avLst/>
          </a:prstGeom>
          <a:noFill/>
        </p:spPr>
      </p:pic>
      <p:sp>
        <p:nvSpPr>
          <p:cNvPr id="12" name="Title 1">
            <a:extLst>
              <a:ext uri="{FF2B5EF4-FFF2-40B4-BE49-F238E27FC236}">
                <a16:creationId xmlns:a16="http://schemas.microsoft.com/office/drawing/2014/main" id="{23219AFB-670B-3D60-679E-7694400225E5}"/>
              </a:ext>
            </a:extLst>
          </p:cNvPr>
          <p:cNvSpPr>
            <a:spLocks noGrp="1"/>
          </p:cNvSpPr>
          <p:nvPr>
            <p:ph type="title"/>
          </p:nvPr>
        </p:nvSpPr>
        <p:spPr>
          <a:xfrm>
            <a:off x="587828" y="666291"/>
            <a:ext cx="2930878" cy="1301405"/>
          </a:xfrm>
        </p:spPr>
        <p:txBody>
          <a:bodyPr anchor="t">
            <a:noAutofit/>
          </a:bodyPr>
          <a:lstStyle/>
          <a:p>
            <a:r>
              <a:rPr lang="en-US">
                <a:solidFill>
                  <a:schemeClr val="accent3"/>
                </a:solidFill>
              </a:rPr>
              <a:t>External genitals</a:t>
            </a:r>
            <a:br>
              <a:rPr lang="en-US">
                <a:solidFill>
                  <a:schemeClr val="accent3"/>
                </a:solidFill>
              </a:rPr>
            </a:br>
            <a:r>
              <a:rPr lang="en-US" b="0">
                <a:solidFill>
                  <a:schemeClr val="accent3"/>
                </a:solidFill>
              </a:rPr>
              <a:t>of people with vulvas</a:t>
            </a:r>
            <a:endParaRPr lang="en-CA">
              <a:solidFill>
                <a:schemeClr val="tx1">
                  <a:lumMod val="65000"/>
                  <a:lumOff val="35000"/>
                </a:schemeClr>
              </a:solidFill>
            </a:endParaRPr>
          </a:p>
        </p:txBody>
      </p:sp>
      <p:sp>
        <p:nvSpPr>
          <p:cNvPr id="13" name="Slide Number Placeholder 12">
            <a:extLst>
              <a:ext uri="{FF2B5EF4-FFF2-40B4-BE49-F238E27FC236}">
                <a16:creationId xmlns:a16="http://schemas.microsoft.com/office/drawing/2014/main" id="{C47A9469-0741-E7B4-376E-6C191BB3D9C2}"/>
              </a:ext>
            </a:extLst>
          </p:cNvPr>
          <p:cNvSpPr>
            <a:spLocks noGrp="1"/>
          </p:cNvSpPr>
          <p:nvPr>
            <p:ph type="sldNum" sz="quarter" idx="12"/>
          </p:nvPr>
        </p:nvSpPr>
        <p:spPr/>
        <p:txBody>
          <a:bodyPr/>
          <a:lstStyle/>
          <a:p>
            <a:fld id="{56F460CF-4789-5848-B965-6EAFD6B7CB2A}" type="slidenum">
              <a:rPr lang="en-US" smtClean="0"/>
              <a:t>20</a:t>
            </a:fld>
            <a:endParaRPr lang="en-US"/>
          </a:p>
        </p:txBody>
      </p:sp>
    </p:spTree>
    <p:extLst>
      <p:ext uri="{BB962C8B-B14F-4D97-AF65-F5344CB8AC3E}">
        <p14:creationId xmlns:p14="http://schemas.microsoft.com/office/powerpoint/2010/main" val="2432291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8A1EC53-F9CD-DABF-35B8-1FB883B9A419}"/>
              </a:ext>
            </a:extLst>
          </p:cNvPr>
          <p:cNvSpPr/>
          <p:nvPr/>
        </p:nvSpPr>
        <p:spPr>
          <a:xfrm>
            <a:off x="1" y="0"/>
            <a:ext cx="3518704" cy="6858000"/>
          </a:xfrm>
          <a:prstGeom prst="rect">
            <a:avLst/>
          </a:prstGeom>
          <a:solidFill>
            <a:srgbClr val="D4EFF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1" name="Picture 2">
            <a:extLst>
              <a:ext uri="{FF2B5EF4-FFF2-40B4-BE49-F238E27FC236}">
                <a16:creationId xmlns:a16="http://schemas.microsoft.com/office/drawing/2014/main" id="{542940CA-689B-71BC-0740-1A5AF1CCB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82" y="6460957"/>
            <a:ext cx="1083279" cy="28309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CA7BA04-A676-06B9-A85E-FC576B860A98}"/>
              </a:ext>
            </a:extLst>
          </p:cNvPr>
          <p:cNvSpPr>
            <a:spLocks noGrp="1"/>
          </p:cNvSpPr>
          <p:nvPr>
            <p:ph type="title"/>
          </p:nvPr>
        </p:nvSpPr>
        <p:spPr>
          <a:xfrm>
            <a:off x="587827" y="666291"/>
            <a:ext cx="3185519" cy="1301405"/>
          </a:xfrm>
        </p:spPr>
        <p:txBody>
          <a:bodyPr anchor="t">
            <a:noAutofit/>
          </a:bodyPr>
          <a:lstStyle/>
          <a:p>
            <a:r>
              <a:rPr lang="en-US">
                <a:solidFill>
                  <a:schemeClr val="accent3"/>
                </a:solidFill>
              </a:rPr>
              <a:t>Internal anatomy</a:t>
            </a:r>
            <a:br>
              <a:rPr lang="en-US">
                <a:solidFill>
                  <a:schemeClr val="accent3"/>
                </a:solidFill>
              </a:rPr>
            </a:br>
            <a:r>
              <a:rPr lang="en-US" b="0">
                <a:solidFill>
                  <a:schemeClr val="accent3"/>
                </a:solidFill>
              </a:rPr>
              <a:t>of people with vulvas</a:t>
            </a:r>
            <a:endParaRPr lang="en-CA">
              <a:solidFill>
                <a:schemeClr val="tx1">
                  <a:lumMod val="65000"/>
                  <a:lumOff val="35000"/>
                </a:schemeClr>
              </a:solidFill>
            </a:endParaRPr>
          </a:p>
        </p:txBody>
      </p:sp>
      <p:sp>
        <p:nvSpPr>
          <p:cNvPr id="13" name="TextBox 12">
            <a:extLst>
              <a:ext uri="{FF2B5EF4-FFF2-40B4-BE49-F238E27FC236}">
                <a16:creationId xmlns:a16="http://schemas.microsoft.com/office/drawing/2014/main" id="{3CB737E3-D0F8-D78B-0FFA-EFB9C5711D40}"/>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4" name="Subtitle 1">
            <a:extLst>
              <a:ext uri="{FF2B5EF4-FFF2-40B4-BE49-F238E27FC236}">
                <a16:creationId xmlns:a16="http://schemas.microsoft.com/office/drawing/2014/main" id="{C67B4EA0-961D-5858-F4C6-156293E568D6}"/>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5" name="Slide Number Placeholder 14">
            <a:extLst>
              <a:ext uri="{FF2B5EF4-FFF2-40B4-BE49-F238E27FC236}">
                <a16:creationId xmlns:a16="http://schemas.microsoft.com/office/drawing/2014/main" id="{49ACA75D-F07C-76AF-82BD-0EB4BE1BF135}"/>
              </a:ext>
            </a:extLst>
          </p:cNvPr>
          <p:cNvSpPr>
            <a:spLocks noGrp="1"/>
          </p:cNvSpPr>
          <p:nvPr>
            <p:ph type="sldNum" sz="quarter" idx="12"/>
          </p:nvPr>
        </p:nvSpPr>
        <p:spPr/>
        <p:txBody>
          <a:bodyPr/>
          <a:lstStyle/>
          <a:p>
            <a:fld id="{56F460CF-4789-5848-B965-6EAFD6B7CB2A}" type="slidenum">
              <a:rPr lang="en-US" smtClean="0"/>
              <a:t>21</a:t>
            </a:fld>
            <a:endParaRPr lang="en-US"/>
          </a:p>
        </p:txBody>
      </p:sp>
      <p:grpSp>
        <p:nvGrpSpPr>
          <p:cNvPr id="20" name="Group 19">
            <a:extLst>
              <a:ext uri="{FF2B5EF4-FFF2-40B4-BE49-F238E27FC236}">
                <a16:creationId xmlns:a16="http://schemas.microsoft.com/office/drawing/2014/main" id="{B3E56A51-5B76-E7C0-4E64-5507935A50D5}"/>
              </a:ext>
            </a:extLst>
          </p:cNvPr>
          <p:cNvGrpSpPr/>
          <p:nvPr/>
        </p:nvGrpSpPr>
        <p:grpSpPr>
          <a:xfrm>
            <a:off x="3518704" y="844952"/>
            <a:ext cx="8178770" cy="5168096"/>
            <a:chOff x="2859130" y="666291"/>
            <a:chExt cx="9035296" cy="5519651"/>
          </a:xfrm>
        </p:grpSpPr>
        <p:pic>
          <p:nvPicPr>
            <p:cNvPr id="5" name="Picture 4">
              <a:extLst>
                <a:ext uri="{FF2B5EF4-FFF2-40B4-BE49-F238E27FC236}">
                  <a16:creationId xmlns:a16="http://schemas.microsoft.com/office/drawing/2014/main" id="{8CC493A4-6781-8A6E-3AFB-40B9BC96408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9130" y="666291"/>
              <a:ext cx="9035296" cy="5519651"/>
            </a:xfrm>
            <a:prstGeom prst="rect">
              <a:avLst/>
            </a:prstGeom>
          </p:spPr>
        </p:pic>
        <p:pic>
          <p:nvPicPr>
            <p:cNvPr id="19" name="Picture 18">
              <a:extLst>
                <a:ext uri="{FF2B5EF4-FFF2-40B4-BE49-F238E27FC236}">
                  <a16:creationId xmlns:a16="http://schemas.microsoft.com/office/drawing/2014/main" id="{4800DD0A-DA39-6CC5-EE04-E459CB09C956}"/>
                </a:ext>
              </a:extLst>
            </p:cNvPr>
            <p:cNvPicPr>
              <a:picLocks noChangeAspect="1"/>
            </p:cNvPicPr>
            <p:nvPr/>
          </p:nvPicPr>
          <p:blipFill>
            <a:blip r:embed="rId5"/>
            <a:stretch>
              <a:fillRect/>
            </a:stretch>
          </p:blipFill>
          <p:spPr>
            <a:xfrm>
              <a:off x="7940040" y="2385820"/>
              <a:ext cx="1444521" cy="762504"/>
            </a:xfrm>
            <a:prstGeom prst="rect">
              <a:avLst/>
            </a:prstGeom>
          </p:spPr>
        </p:pic>
      </p:grpSp>
    </p:spTree>
    <p:extLst>
      <p:ext uri="{BB962C8B-B14F-4D97-AF65-F5344CB8AC3E}">
        <p14:creationId xmlns:p14="http://schemas.microsoft.com/office/powerpoint/2010/main" val="2388954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666290"/>
            <a:ext cx="11009836" cy="538389"/>
          </a:xfrm>
        </p:spPr>
        <p:txBody>
          <a:bodyPr/>
          <a:lstStyle/>
          <a:p>
            <a:r>
              <a:rPr lang="en-US">
                <a:solidFill>
                  <a:schemeClr val="accent3"/>
                </a:solidFill>
              </a:rPr>
              <a:t>Menstruation</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22</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6" name="Picture Placeholder 4" descr="A diagram of uterus and uterus&#10;&#10;Description automatically generated">
            <a:extLst>
              <a:ext uri="{FF2B5EF4-FFF2-40B4-BE49-F238E27FC236}">
                <a16:creationId xmlns:a16="http://schemas.microsoft.com/office/drawing/2014/main" id="{58EE2D5A-8182-01C3-8C55-A983FC4AC1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83" t="10189" r="37298" b="8123"/>
          <a:stretch/>
        </p:blipFill>
        <p:spPr>
          <a:xfrm>
            <a:off x="6677410" y="945189"/>
            <a:ext cx="4806177" cy="4846010"/>
          </a:xfrm>
          <a:prstGeom prst="rect">
            <a:avLst/>
          </a:prstGeom>
          <a:noFill/>
        </p:spPr>
      </p:pic>
      <p:sp>
        <p:nvSpPr>
          <p:cNvPr id="7" name="Text Placeholder 2">
            <a:extLst>
              <a:ext uri="{FF2B5EF4-FFF2-40B4-BE49-F238E27FC236}">
                <a16:creationId xmlns:a16="http://schemas.microsoft.com/office/drawing/2014/main" id="{A1AC7BAD-68B6-C99D-10EE-B8C0EFED7AF6}"/>
              </a:ext>
            </a:extLst>
          </p:cNvPr>
          <p:cNvSpPr>
            <a:spLocks noGrp="1"/>
          </p:cNvSpPr>
          <p:nvPr>
            <p:ph type="body" sz="quarter" idx="13"/>
          </p:nvPr>
        </p:nvSpPr>
        <p:spPr>
          <a:xfrm>
            <a:off x="577055" y="1355196"/>
            <a:ext cx="5823745" cy="4409723"/>
          </a:xfrm>
        </p:spPr>
        <p:txBody>
          <a:bodyPr/>
          <a:lstStyle/>
          <a:p>
            <a:pPr>
              <a:buClr>
                <a:schemeClr val="accent4"/>
              </a:buClr>
            </a:pPr>
            <a:r>
              <a:rPr lang="en-US">
                <a:solidFill>
                  <a:schemeClr val="accent4"/>
                </a:solidFill>
              </a:rPr>
              <a:t>Each cycle:</a:t>
            </a:r>
            <a:br>
              <a:rPr lang="en-US">
                <a:solidFill>
                  <a:schemeClr val="tx1">
                    <a:lumMod val="65000"/>
                    <a:lumOff val="35000"/>
                  </a:schemeClr>
                </a:solidFill>
              </a:rPr>
            </a:br>
            <a:r>
              <a:rPr lang="en-US">
                <a:solidFill>
                  <a:schemeClr val="tx1">
                    <a:lumMod val="65000"/>
                    <a:lumOff val="35000"/>
                  </a:schemeClr>
                </a:solidFill>
              </a:rPr>
              <a:t>Uterus prepares for the growth of a fetus in case fertilization occurs.</a:t>
            </a:r>
          </a:p>
          <a:p>
            <a:pPr>
              <a:buClr>
                <a:schemeClr val="accent4"/>
              </a:buClr>
            </a:pPr>
            <a:r>
              <a:rPr lang="en-US">
                <a:solidFill>
                  <a:schemeClr val="accent4"/>
                </a:solidFill>
              </a:rPr>
              <a:t>Hormones from the ovaries send a message: </a:t>
            </a:r>
            <a:r>
              <a:rPr lang="en-US">
                <a:solidFill>
                  <a:schemeClr val="tx1">
                    <a:lumMod val="65000"/>
                    <a:lumOff val="35000"/>
                  </a:schemeClr>
                </a:solidFill>
              </a:rPr>
              <a:t>Grow a thick, soft lining of tissue and blood to nourish a fertilized egg.</a:t>
            </a:r>
          </a:p>
          <a:p>
            <a:pPr>
              <a:buClr>
                <a:schemeClr val="accent4"/>
              </a:buClr>
            </a:pPr>
            <a:r>
              <a:rPr lang="en-US">
                <a:solidFill>
                  <a:schemeClr val="accent4"/>
                </a:solidFill>
              </a:rPr>
              <a:t>If the egg is not fertilized: </a:t>
            </a:r>
            <a:br>
              <a:rPr lang="en-US">
                <a:solidFill>
                  <a:schemeClr val="tx1">
                    <a:lumMod val="65000"/>
                    <a:lumOff val="35000"/>
                  </a:schemeClr>
                </a:solidFill>
              </a:rPr>
            </a:br>
            <a:r>
              <a:rPr lang="en-US">
                <a:solidFill>
                  <a:schemeClr val="tx1">
                    <a:lumMod val="65000"/>
                    <a:lumOff val="35000"/>
                  </a:schemeClr>
                </a:solidFill>
              </a:rPr>
              <a:t>Uterus sheds the lining through the vagina over 2-7 days. </a:t>
            </a:r>
          </a:p>
          <a:p>
            <a:pPr>
              <a:buClr>
                <a:schemeClr val="accent4"/>
              </a:buClr>
            </a:pPr>
            <a:r>
              <a:rPr lang="en-US">
                <a:solidFill>
                  <a:schemeClr val="accent4"/>
                </a:solidFill>
              </a:rPr>
              <a:t>Menstruation usually starts </a:t>
            </a:r>
            <a:br>
              <a:rPr lang="en-US">
                <a:solidFill>
                  <a:schemeClr val="tx1">
                    <a:lumMod val="65000"/>
                    <a:lumOff val="35000"/>
                  </a:schemeClr>
                </a:solidFill>
              </a:rPr>
            </a:br>
            <a:r>
              <a:rPr lang="en-US">
                <a:solidFill>
                  <a:schemeClr val="tx1">
                    <a:lumMod val="65000"/>
                    <a:lumOff val="35000"/>
                  </a:schemeClr>
                </a:solidFill>
              </a:rPr>
              <a:t>between ages 9 and 15. </a:t>
            </a:r>
          </a:p>
          <a:p>
            <a:pPr>
              <a:buClr>
                <a:schemeClr val="accent4"/>
              </a:buClr>
            </a:pPr>
            <a:endParaRPr lang="en-US">
              <a:solidFill>
                <a:schemeClr val="tx1">
                  <a:lumMod val="65000"/>
                  <a:lumOff val="35000"/>
                </a:schemeClr>
              </a:solidFill>
            </a:endParaRPr>
          </a:p>
        </p:txBody>
      </p:sp>
      <p:sp>
        <p:nvSpPr>
          <p:cNvPr id="8" name="TextBox 7">
            <a:extLst>
              <a:ext uri="{FF2B5EF4-FFF2-40B4-BE49-F238E27FC236}">
                <a16:creationId xmlns:a16="http://schemas.microsoft.com/office/drawing/2014/main" id="{840DB8CF-A993-906B-17E6-7FC6761AF74D}"/>
              </a:ext>
            </a:extLst>
          </p:cNvPr>
          <p:cNvSpPr txBox="1"/>
          <p:nvPr/>
        </p:nvSpPr>
        <p:spPr>
          <a:xfrm>
            <a:off x="6744317" y="5700766"/>
            <a:ext cx="4672362" cy="369332"/>
          </a:xfrm>
          <a:custGeom>
            <a:avLst/>
            <a:gdLst>
              <a:gd name="connsiteX0" fmla="*/ 0 w 4114800"/>
              <a:gd name="connsiteY0" fmla="*/ 0 h 783250"/>
              <a:gd name="connsiteX1" fmla="*/ 4114800 w 4114800"/>
              <a:gd name="connsiteY1" fmla="*/ 0 h 783250"/>
              <a:gd name="connsiteX2" fmla="*/ 4114800 w 4114800"/>
              <a:gd name="connsiteY2" fmla="*/ 783250 h 783250"/>
              <a:gd name="connsiteX3" fmla="*/ 0 w 4114800"/>
              <a:gd name="connsiteY3" fmla="*/ 783250 h 783250"/>
              <a:gd name="connsiteX4" fmla="*/ 0 w 4114800"/>
              <a:gd name="connsiteY4" fmla="*/ 0 h 783250"/>
              <a:gd name="connsiteX0" fmla="*/ 0 w 4449337"/>
              <a:gd name="connsiteY0" fmla="*/ 0 h 1463475"/>
              <a:gd name="connsiteX1" fmla="*/ 4449337 w 4449337"/>
              <a:gd name="connsiteY1" fmla="*/ 680225 h 1463475"/>
              <a:gd name="connsiteX2" fmla="*/ 4449337 w 4449337"/>
              <a:gd name="connsiteY2" fmla="*/ 1463475 h 1463475"/>
              <a:gd name="connsiteX3" fmla="*/ 334537 w 4449337"/>
              <a:gd name="connsiteY3" fmla="*/ 1463475 h 1463475"/>
              <a:gd name="connsiteX4" fmla="*/ 0 w 4449337"/>
              <a:gd name="connsiteY4" fmla="*/ 0 h 1463475"/>
              <a:gd name="connsiteX0" fmla="*/ 0 w 4449337"/>
              <a:gd name="connsiteY0" fmla="*/ 0 h 1463475"/>
              <a:gd name="connsiteX1" fmla="*/ 4449337 w 4449337"/>
              <a:gd name="connsiteY1" fmla="*/ 680225 h 1463475"/>
              <a:gd name="connsiteX2" fmla="*/ 4449337 w 4449337"/>
              <a:gd name="connsiteY2" fmla="*/ 1463475 h 1463475"/>
              <a:gd name="connsiteX3" fmla="*/ 334537 w 4449337"/>
              <a:gd name="connsiteY3" fmla="*/ 1463475 h 1463475"/>
              <a:gd name="connsiteX4" fmla="*/ 0 w 4449337"/>
              <a:gd name="connsiteY4" fmla="*/ 0 h 1463475"/>
              <a:gd name="connsiteX0" fmla="*/ 0 w 4672362"/>
              <a:gd name="connsiteY0" fmla="*/ 0 h 1463475"/>
              <a:gd name="connsiteX1" fmla="*/ 4672362 w 4672362"/>
              <a:gd name="connsiteY1" fmla="*/ 267630 h 1463475"/>
              <a:gd name="connsiteX2" fmla="*/ 4449337 w 4672362"/>
              <a:gd name="connsiteY2" fmla="*/ 1463475 h 1463475"/>
              <a:gd name="connsiteX3" fmla="*/ 334537 w 4672362"/>
              <a:gd name="connsiteY3" fmla="*/ 1463475 h 1463475"/>
              <a:gd name="connsiteX4" fmla="*/ 0 w 4672362"/>
              <a:gd name="connsiteY4" fmla="*/ 0 h 1463475"/>
              <a:gd name="connsiteX0" fmla="*/ 0 w 4672362"/>
              <a:gd name="connsiteY0" fmla="*/ 0 h 1463475"/>
              <a:gd name="connsiteX1" fmla="*/ 4672362 w 4672362"/>
              <a:gd name="connsiteY1" fmla="*/ 267630 h 1463475"/>
              <a:gd name="connsiteX2" fmla="*/ 4449337 w 4672362"/>
              <a:gd name="connsiteY2" fmla="*/ 1463475 h 1463475"/>
              <a:gd name="connsiteX3" fmla="*/ 724830 w 4672362"/>
              <a:gd name="connsiteY3" fmla="*/ 1218148 h 1463475"/>
              <a:gd name="connsiteX4" fmla="*/ 0 w 4672362"/>
              <a:gd name="connsiteY4" fmla="*/ 0 h 146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362" h="1463475">
                <a:moveTo>
                  <a:pt x="0" y="0"/>
                </a:moveTo>
                <a:cubicBezTo>
                  <a:pt x="1605776" y="1375318"/>
                  <a:pt x="3189250" y="40888"/>
                  <a:pt x="4672362" y="267630"/>
                </a:cubicBezTo>
                <a:lnTo>
                  <a:pt x="4449337" y="1463475"/>
                </a:lnTo>
                <a:lnTo>
                  <a:pt x="724830" y="1218148"/>
                </a:lnTo>
                <a:lnTo>
                  <a:pt x="0" y="0"/>
                </a:lnTo>
                <a:close/>
              </a:path>
            </a:pathLst>
          </a:custGeom>
          <a:noFill/>
        </p:spPr>
        <p:txBody>
          <a:bodyPr wrap="square" rtlCol="0">
            <a:spAutoFit/>
          </a:bodyPr>
          <a:lstStyle/>
          <a:p>
            <a:pPr algn="ctr"/>
            <a:r>
              <a:rPr lang="en-US" b="1">
                <a:solidFill>
                  <a:schemeClr val="accent3"/>
                </a:solidFill>
              </a:rPr>
              <a:t>Monthly cycle</a:t>
            </a:r>
            <a:endParaRPr lang="en-CA" b="1"/>
          </a:p>
        </p:txBody>
      </p:sp>
    </p:spTree>
    <p:extLst>
      <p:ext uri="{BB962C8B-B14F-4D97-AF65-F5344CB8AC3E}">
        <p14:creationId xmlns:p14="http://schemas.microsoft.com/office/powerpoint/2010/main" val="3027903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CCE1FD-5D2B-FAFA-0072-DE58BDCF55F7}"/>
              </a:ext>
            </a:extLst>
          </p:cNvPr>
          <p:cNvSpPr>
            <a:spLocks noGrp="1"/>
          </p:cNvSpPr>
          <p:nvPr>
            <p:ph type="title"/>
          </p:nvPr>
        </p:nvSpPr>
        <p:spPr/>
        <p:txBody>
          <a:bodyPr>
            <a:normAutofit fontScale="90000"/>
          </a:bodyPr>
          <a:lstStyle/>
          <a:p>
            <a:r>
              <a:rPr lang="en-US">
                <a:solidFill>
                  <a:schemeClr val="accent3"/>
                </a:solidFill>
              </a:rPr>
              <a:t>Menstruation e</a:t>
            </a:r>
            <a:r>
              <a:rPr lang="en-US" b="1">
                <a:solidFill>
                  <a:schemeClr val="accent3"/>
                </a:solidFill>
              </a:rPr>
              <a:t>xperiences Vary</a:t>
            </a:r>
            <a:br>
              <a:rPr lang="en-US" b="1">
                <a:solidFill>
                  <a:schemeClr val="tx1">
                    <a:lumMod val="65000"/>
                    <a:lumOff val="35000"/>
                  </a:schemeClr>
                </a:solidFill>
              </a:rPr>
            </a:br>
            <a:endParaRPr lang="en-CA">
              <a:solidFill>
                <a:schemeClr val="accent3"/>
              </a:solidFill>
            </a:endParaRPr>
          </a:p>
        </p:txBody>
      </p:sp>
      <p:sp>
        <p:nvSpPr>
          <p:cNvPr id="5" name="Slide Number Placeholder 4">
            <a:extLst>
              <a:ext uri="{FF2B5EF4-FFF2-40B4-BE49-F238E27FC236}">
                <a16:creationId xmlns:a16="http://schemas.microsoft.com/office/drawing/2014/main" id="{381C15DE-049F-E62E-2B1A-43E522FE9D97}"/>
              </a:ext>
            </a:extLst>
          </p:cNvPr>
          <p:cNvSpPr>
            <a:spLocks noGrp="1"/>
          </p:cNvSpPr>
          <p:nvPr>
            <p:ph type="sldNum" sz="quarter" idx="12"/>
          </p:nvPr>
        </p:nvSpPr>
        <p:spPr/>
        <p:txBody>
          <a:bodyPr anchor="ctr">
            <a:normAutofit/>
          </a:bodyPr>
          <a:lstStyle/>
          <a:p>
            <a:pPr>
              <a:spcAft>
                <a:spcPts val="600"/>
              </a:spcAft>
            </a:pPr>
            <a:fld id="{56F460CF-4789-5848-B965-6EAFD6B7CB2A}" type="slidenum">
              <a:rPr lang="en-US" smtClean="0"/>
              <a:pPr>
                <a:spcAft>
                  <a:spcPts val="600"/>
                </a:spcAft>
              </a:pPr>
              <a:t>23</a:t>
            </a:fld>
            <a:endParaRPr lang="en-US"/>
          </a:p>
        </p:txBody>
      </p:sp>
      <p:sp>
        <p:nvSpPr>
          <p:cNvPr id="7" name="TextBox 6">
            <a:extLst>
              <a:ext uri="{FF2B5EF4-FFF2-40B4-BE49-F238E27FC236}">
                <a16:creationId xmlns:a16="http://schemas.microsoft.com/office/drawing/2014/main" id="{9A14E58E-A920-70D2-2F3D-95CE27C5B99C}"/>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A4CF5E19-3BFB-D8D0-8992-6D9B0B8D1FA4}"/>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0" name="Text Placeholder 2">
            <a:extLst>
              <a:ext uri="{FF2B5EF4-FFF2-40B4-BE49-F238E27FC236}">
                <a16:creationId xmlns:a16="http://schemas.microsoft.com/office/drawing/2014/main" id="{ED613005-D89A-BD49-FAFE-259B57B9EC32}"/>
              </a:ext>
            </a:extLst>
          </p:cNvPr>
          <p:cNvSpPr txBox="1">
            <a:spLocks/>
          </p:cNvSpPr>
          <p:nvPr/>
        </p:nvSpPr>
        <p:spPr>
          <a:xfrm>
            <a:off x="577055" y="1355196"/>
            <a:ext cx="5823745" cy="440972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a:solidFill>
                  <a:schemeClr val="accent4"/>
                </a:solidFill>
              </a:rPr>
              <a:t>First 1-2 years:</a:t>
            </a:r>
            <a:br>
              <a:rPr lang="en-US">
                <a:solidFill>
                  <a:schemeClr val="tx1">
                    <a:lumMod val="65000"/>
                    <a:lumOff val="35000"/>
                  </a:schemeClr>
                </a:solidFill>
              </a:rPr>
            </a:br>
            <a:r>
              <a:rPr lang="en-US">
                <a:solidFill>
                  <a:schemeClr val="tx1">
                    <a:lumMod val="65000"/>
                    <a:lumOff val="35000"/>
                  </a:schemeClr>
                </a:solidFill>
              </a:rPr>
              <a:t>periods can be very irregular</a:t>
            </a:r>
          </a:p>
          <a:p>
            <a:pPr marL="0" indent="0">
              <a:buClr>
                <a:schemeClr val="accent4"/>
              </a:buClr>
              <a:buNone/>
            </a:pPr>
            <a:r>
              <a:rPr lang="en-US">
                <a:solidFill>
                  <a:schemeClr val="accent4"/>
                </a:solidFill>
              </a:rPr>
              <a:t>Products that absorb menstrual fluid: </a:t>
            </a:r>
            <a:br>
              <a:rPr lang="en-US">
                <a:solidFill>
                  <a:schemeClr val="accent4"/>
                </a:solidFill>
              </a:rPr>
            </a:br>
            <a:r>
              <a:rPr lang="en-US">
                <a:solidFill>
                  <a:schemeClr val="tx1">
                    <a:lumMod val="65000"/>
                    <a:lumOff val="35000"/>
                  </a:schemeClr>
                </a:solidFill>
              </a:rPr>
              <a:t>pads, tampons, menstrual cups, etc.</a:t>
            </a:r>
          </a:p>
          <a:p>
            <a:pPr marL="0" indent="0">
              <a:buClr>
                <a:schemeClr val="accent4"/>
              </a:buClr>
              <a:buNone/>
            </a:pPr>
            <a:r>
              <a:rPr lang="en-US">
                <a:solidFill>
                  <a:schemeClr val="accent4"/>
                </a:solidFill>
              </a:rPr>
              <a:t>Pain and cramping: </a:t>
            </a:r>
            <a:br>
              <a:rPr lang="en-US">
                <a:solidFill>
                  <a:schemeClr val="tx1">
                    <a:lumMod val="65000"/>
                    <a:lumOff val="35000"/>
                  </a:schemeClr>
                </a:solidFill>
              </a:rPr>
            </a:br>
            <a:r>
              <a:rPr lang="en-US">
                <a:solidFill>
                  <a:schemeClr val="tx1">
                    <a:lumMod val="65000"/>
                    <a:lumOff val="35000"/>
                  </a:schemeClr>
                </a:solidFill>
              </a:rPr>
              <a:t>experienced by some people </a:t>
            </a:r>
          </a:p>
          <a:p>
            <a:pPr marL="0" indent="0">
              <a:buClr>
                <a:schemeClr val="accent4"/>
              </a:buClr>
              <a:buNone/>
            </a:pPr>
            <a:r>
              <a:rPr lang="en-US">
                <a:solidFill>
                  <a:schemeClr val="accent4"/>
                </a:solidFill>
              </a:rPr>
              <a:t>Periods continue until menopause: </a:t>
            </a:r>
            <a:br>
              <a:rPr lang="en-US">
                <a:solidFill>
                  <a:schemeClr val="tx1">
                    <a:lumMod val="65000"/>
                    <a:lumOff val="35000"/>
                  </a:schemeClr>
                </a:solidFill>
              </a:rPr>
            </a:br>
            <a:r>
              <a:rPr lang="en-US">
                <a:solidFill>
                  <a:schemeClr val="tx1">
                    <a:lumMod val="65000"/>
                    <a:lumOff val="35000"/>
                  </a:schemeClr>
                </a:solidFill>
              </a:rPr>
              <a:t>usually until 40s or 50s</a:t>
            </a:r>
          </a:p>
          <a:p>
            <a:pPr marL="0" indent="0">
              <a:buClr>
                <a:schemeClr val="accent4"/>
              </a:buClr>
              <a:buNone/>
            </a:pPr>
            <a:endParaRPr lang="en-US">
              <a:solidFill>
                <a:schemeClr val="tx1">
                  <a:lumMod val="65000"/>
                  <a:lumOff val="35000"/>
                </a:schemeClr>
              </a:solidFill>
            </a:endParaRPr>
          </a:p>
          <a:p>
            <a:pPr marL="0" indent="0">
              <a:buClr>
                <a:schemeClr val="accent4"/>
              </a:buClr>
              <a:buNone/>
            </a:pPr>
            <a:endParaRPr lang="en-US">
              <a:solidFill>
                <a:schemeClr val="tx1">
                  <a:lumMod val="65000"/>
                  <a:lumOff val="35000"/>
                </a:schemeClr>
              </a:solidFill>
            </a:endParaRPr>
          </a:p>
          <a:p>
            <a:pPr marL="0" indent="0">
              <a:buClr>
                <a:schemeClr val="accent4"/>
              </a:buClr>
              <a:buNone/>
            </a:pPr>
            <a:endParaRPr lang="en-US">
              <a:solidFill>
                <a:schemeClr val="tx1">
                  <a:lumMod val="65000"/>
                  <a:lumOff val="35000"/>
                </a:schemeClr>
              </a:solidFill>
            </a:endParaRPr>
          </a:p>
        </p:txBody>
      </p:sp>
      <p:pic>
        <p:nvPicPr>
          <p:cNvPr id="15" name="Picture 14" descr="A group of feminine hygiene items&#10;&#10;Description automatically generated">
            <a:extLst>
              <a:ext uri="{FF2B5EF4-FFF2-40B4-BE49-F238E27FC236}">
                <a16:creationId xmlns:a16="http://schemas.microsoft.com/office/drawing/2014/main" id="{B37F1DD8-997E-4926-2BEE-FB3D3F675868}"/>
              </a:ext>
            </a:extLst>
          </p:cNvPr>
          <p:cNvPicPr>
            <a:picLocks noChangeAspect="1"/>
          </p:cNvPicPr>
          <p:nvPr/>
        </p:nvPicPr>
        <p:blipFill>
          <a:blip r:embed="rId3"/>
          <a:stretch>
            <a:fillRect/>
          </a:stretch>
        </p:blipFill>
        <p:spPr>
          <a:xfrm>
            <a:off x="5967844" y="799597"/>
            <a:ext cx="5055298" cy="5511863"/>
          </a:xfrm>
          <a:prstGeom prst="rect">
            <a:avLst/>
          </a:prstGeom>
        </p:spPr>
      </p:pic>
    </p:spTree>
    <p:extLst>
      <p:ext uri="{BB962C8B-B14F-4D97-AF65-F5344CB8AC3E}">
        <p14:creationId xmlns:p14="http://schemas.microsoft.com/office/powerpoint/2010/main" val="3037789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BFD3B5-B142-64C1-75CB-CA956DF0F118}"/>
              </a:ext>
            </a:extLst>
          </p:cNvPr>
          <p:cNvSpPr/>
          <p:nvPr/>
        </p:nvSpPr>
        <p:spPr>
          <a:xfrm>
            <a:off x="0" y="0"/>
            <a:ext cx="4710895" cy="6858000"/>
          </a:xfrm>
          <a:prstGeom prst="rect">
            <a:avLst/>
          </a:prstGeom>
          <a:solidFill>
            <a:srgbClr val="D4EFF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F862BF43-9585-8A26-A7C6-E7212786177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5" name="Subtitle 1">
            <a:extLst>
              <a:ext uri="{FF2B5EF4-FFF2-40B4-BE49-F238E27FC236}">
                <a16:creationId xmlns:a16="http://schemas.microsoft.com/office/drawing/2014/main" id="{79894B7C-D32D-D4D8-7A98-E33F73E2C74E}"/>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2" name="Title 1">
            <a:extLst>
              <a:ext uri="{FF2B5EF4-FFF2-40B4-BE49-F238E27FC236}">
                <a16:creationId xmlns:a16="http://schemas.microsoft.com/office/drawing/2014/main" id="{23219AFB-670B-3D60-679E-7694400225E5}"/>
              </a:ext>
            </a:extLst>
          </p:cNvPr>
          <p:cNvSpPr>
            <a:spLocks noGrp="1"/>
          </p:cNvSpPr>
          <p:nvPr>
            <p:ph type="title"/>
          </p:nvPr>
        </p:nvSpPr>
        <p:spPr>
          <a:xfrm>
            <a:off x="587828" y="666291"/>
            <a:ext cx="3405438" cy="1301405"/>
          </a:xfrm>
        </p:spPr>
        <p:txBody>
          <a:bodyPr anchor="t">
            <a:normAutofit fontScale="90000"/>
          </a:bodyPr>
          <a:lstStyle/>
          <a:p>
            <a:r>
              <a:rPr lang="en-US">
                <a:solidFill>
                  <a:schemeClr val="accent3"/>
                </a:solidFill>
              </a:rPr>
              <a:t>External genitals</a:t>
            </a:r>
            <a:br>
              <a:rPr lang="en-US">
                <a:solidFill>
                  <a:schemeClr val="accent3"/>
                </a:solidFill>
              </a:rPr>
            </a:br>
            <a:r>
              <a:rPr lang="en-US" b="0">
                <a:solidFill>
                  <a:schemeClr val="accent3"/>
                </a:solidFill>
              </a:rPr>
              <a:t>of people with penises</a:t>
            </a:r>
            <a:endParaRPr lang="en-CA">
              <a:solidFill>
                <a:schemeClr val="tx1">
                  <a:lumMod val="65000"/>
                  <a:lumOff val="35000"/>
                </a:schemeClr>
              </a:solidFill>
            </a:endParaRPr>
          </a:p>
        </p:txBody>
      </p:sp>
      <p:sp>
        <p:nvSpPr>
          <p:cNvPr id="13" name="Slide Number Placeholder 12">
            <a:extLst>
              <a:ext uri="{FF2B5EF4-FFF2-40B4-BE49-F238E27FC236}">
                <a16:creationId xmlns:a16="http://schemas.microsoft.com/office/drawing/2014/main" id="{C47A9469-0741-E7B4-376E-6C191BB3D9C2}"/>
              </a:ext>
            </a:extLst>
          </p:cNvPr>
          <p:cNvSpPr>
            <a:spLocks noGrp="1"/>
          </p:cNvSpPr>
          <p:nvPr>
            <p:ph type="sldNum" sz="quarter" idx="12"/>
          </p:nvPr>
        </p:nvSpPr>
        <p:spPr/>
        <p:txBody>
          <a:bodyPr/>
          <a:lstStyle/>
          <a:p>
            <a:fld id="{56F460CF-4789-5848-B965-6EAFD6B7CB2A}" type="slidenum">
              <a:rPr lang="en-US" smtClean="0"/>
              <a:t>24</a:t>
            </a:fld>
            <a:endParaRPr lang="en-US"/>
          </a:p>
        </p:txBody>
      </p:sp>
      <p:pic>
        <p:nvPicPr>
          <p:cNvPr id="3" name="Picture 2">
            <a:extLst>
              <a:ext uri="{FF2B5EF4-FFF2-40B4-BE49-F238E27FC236}">
                <a16:creationId xmlns:a16="http://schemas.microsoft.com/office/drawing/2014/main" id="{B7D56534-8029-3ED2-2EC0-99180EA10D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64753" y="1180618"/>
            <a:ext cx="6732911" cy="4240217"/>
          </a:xfrm>
          <a:prstGeom prst="rect">
            <a:avLst/>
          </a:prstGeom>
        </p:spPr>
      </p:pic>
      <p:pic>
        <p:nvPicPr>
          <p:cNvPr id="8" name="Picture 7">
            <a:extLst>
              <a:ext uri="{FF2B5EF4-FFF2-40B4-BE49-F238E27FC236}">
                <a16:creationId xmlns:a16="http://schemas.microsoft.com/office/drawing/2014/main" id="{4B5AF977-5488-A7A1-484C-C723E052FDF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87828" y="2539406"/>
            <a:ext cx="4033005" cy="2881429"/>
          </a:xfrm>
          <a:prstGeom prst="rect">
            <a:avLst/>
          </a:prstGeom>
        </p:spPr>
      </p:pic>
    </p:spTree>
    <p:extLst>
      <p:ext uri="{BB962C8B-B14F-4D97-AF65-F5344CB8AC3E}">
        <p14:creationId xmlns:p14="http://schemas.microsoft.com/office/powerpoint/2010/main" val="1643967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293E14-381A-4EF4-A4D7-430655D675AC}"/>
              </a:ext>
            </a:extLst>
          </p:cNvPr>
          <p:cNvSpPr/>
          <p:nvPr/>
        </p:nvSpPr>
        <p:spPr>
          <a:xfrm>
            <a:off x="0" y="0"/>
            <a:ext cx="4710895" cy="6858000"/>
          </a:xfrm>
          <a:prstGeom prst="rect">
            <a:avLst/>
          </a:prstGeom>
          <a:solidFill>
            <a:srgbClr val="D4EFF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8CA7BA04-A676-06B9-A85E-FC576B860A98}"/>
              </a:ext>
            </a:extLst>
          </p:cNvPr>
          <p:cNvSpPr>
            <a:spLocks noGrp="1"/>
          </p:cNvSpPr>
          <p:nvPr>
            <p:ph type="title"/>
          </p:nvPr>
        </p:nvSpPr>
        <p:spPr>
          <a:xfrm>
            <a:off x="587827" y="666291"/>
            <a:ext cx="3417013" cy="1301405"/>
          </a:xfrm>
        </p:spPr>
        <p:txBody>
          <a:bodyPr anchor="t">
            <a:normAutofit fontScale="90000"/>
          </a:bodyPr>
          <a:lstStyle/>
          <a:p>
            <a:r>
              <a:rPr lang="en-US">
                <a:solidFill>
                  <a:schemeClr val="accent3"/>
                </a:solidFill>
              </a:rPr>
              <a:t>Internal anatomy</a:t>
            </a:r>
            <a:br>
              <a:rPr lang="en-US">
                <a:solidFill>
                  <a:schemeClr val="accent3"/>
                </a:solidFill>
              </a:rPr>
            </a:br>
            <a:r>
              <a:rPr lang="en-US" b="0">
                <a:solidFill>
                  <a:schemeClr val="accent3"/>
                </a:solidFill>
              </a:rPr>
              <a:t>of people with penises</a:t>
            </a:r>
            <a:endParaRPr lang="en-CA">
              <a:solidFill>
                <a:schemeClr val="tx1">
                  <a:lumMod val="65000"/>
                  <a:lumOff val="35000"/>
                </a:schemeClr>
              </a:solidFill>
            </a:endParaRPr>
          </a:p>
        </p:txBody>
      </p:sp>
      <p:sp>
        <p:nvSpPr>
          <p:cNvPr id="13" name="TextBox 12">
            <a:extLst>
              <a:ext uri="{FF2B5EF4-FFF2-40B4-BE49-F238E27FC236}">
                <a16:creationId xmlns:a16="http://schemas.microsoft.com/office/drawing/2014/main" id="{3CB737E3-D0F8-D78B-0FFA-EFB9C5711D40}"/>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4" name="Subtitle 1">
            <a:extLst>
              <a:ext uri="{FF2B5EF4-FFF2-40B4-BE49-F238E27FC236}">
                <a16:creationId xmlns:a16="http://schemas.microsoft.com/office/drawing/2014/main" id="{C67B4EA0-961D-5858-F4C6-156293E568D6}"/>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5" name="Slide Number Placeholder 14">
            <a:extLst>
              <a:ext uri="{FF2B5EF4-FFF2-40B4-BE49-F238E27FC236}">
                <a16:creationId xmlns:a16="http://schemas.microsoft.com/office/drawing/2014/main" id="{49ACA75D-F07C-76AF-82BD-0EB4BE1BF135}"/>
              </a:ext>
            </a:extLst>
          </p:cNvPr>
          <p:cNvSpPr>
            <a:spLocks noGrp="1"/>
          </p:cNvSpPr>
          <p:nvPr>
            <p:ph type="sldNum" sz="quarter" idx="12"/>
          </p:nvPr>
        </p:nvSpPr>
        <p:spPr/>
        <p:txBody>
          <a:bodyPr/>
          <a:lstStyle/>
          <a:p>
            <a:fld id="{56F460CF-4789-5848-B965-6EAFD6B7CB2A}" type="slidenum">
              <a:rPr lang="en-US" smtClean="0"/>
              <a:t>25</a:t>
            </a:fld>
            <a:endParaRPr lang="en-US"/>
          </a:p>
        </p:txBody>
      </p:sp>
      <p:pic>
        <p:nvPicPr>
          <p:cNvPr id="4" name="Picture Placeholder 3">
            <a:extLst>
              <a:ext uri="{FF2B5EF4-FFF2-40B4-BE49-F238E27FC236}">
                <a16:creationId xmlns:a16="http://schemas.microsoft.com/office/drawing/2014/main" id="{F166FF6F-B57E-7CD8-BBC5-E3119F235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2571" y="194834"/>
            <a:ext cx="6605093" cy="5721738"/>
          </a:xfrm>
          <a:prstGeom prst="rect">
            <a:avLst/>
          </a:prstGeom>
          <a:noFill/>
          <a:ln>
            <a:noFill/>
          </a:ln>
        </p:spPr>
      </p:pic>
    </p:spTree>
    <p:extLst>
      <p:ext uri="{BB962C8B-B14F-4D97-AF65-F5344CB8AC3E}">
        <p14:creationId xmlns:p14="http://schemas.microsoft.com/office/powerpoint/2010/main" val="1179851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40" y="838198"/>
            <a:ext cx="8264551" cy="1905002"/>
          </a:xfrm>
        </p:spPr>
        <p:txBody>
          <a:bodyPr>
            <a:normAutofit/>
          </a:bodyPr>
          <a:lstStyle/>
          <a:p>
            <a:r>
              <a:rPr lang="en-US"/>
              <a:t>Reproductive Systems</a:t>
            </a:r>
            <a:br>
              <a:rPr lang="en-US"/>
            </a:br>
            <a:r>
              <a:rPr lang="en-US" b="0" i="1">
                <a:solidFill>
                  <a:schemeClr val="accent2"/>
                </a:solidFill>
              </a:rPr>
              <a:t>Conception &amp; pregnancy</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fld id="{56F460CF-4789-5848-B965-6EAFD6B7CB2A}" type="slidenum">
              <a:rPr lang="en-US" smtClean="0"/>
              <a:pPr/>
              <a:t>26</a:t>
            </a:fld>
            <a:endParaRPr lang="en-US"/>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843592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27</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8" name="Picture 7" descr="A blue arrows pointing to the right&#10;&#10;Description automatically generated">
            <a:extLst>
              <a:ext uri="{FF2B5EF4-FFF2-40B4-BE49-F238E27FC236}">
                <a16:creationId xmlns:a16="http://schemas.microsoft.com/office/drawing/2014/main" id="{CE885D6E-1615-407F-5D57-998B0F3CB781}"/>
              </a:ext>
            </a:extLst>
          </p:cNvPr>
          <p:cNvPicPr>
            <a:picLocks noChangeAspect="1"/>
          </p:cNvPicPr>
          <p:nvPr/>
        </p:nvPicPr>
        <p:blipFill>
          <a:blip r:embed="rId3"/>
          <a:stretch>
            <a:fillRect/>
          </a:stretch>
        </p:blipFill>
        <p:spPr>
          <a:xfrm>
            <a:off x="2477009" y="856527"/>
            <a:ext cx="6292743" cy="4785949"/>
          </a:xfrm>
          <a:prstGeom prst="rect">
            <a:avLst/>
          </a:prstGeom>
        </p:spPr>
      </p:pic>
    </p:spTree>
    <p:extLst>
      <p:ext uri="{BB962C8B-B14F-4D97-AF65-F5344CB8AC3E}">
        <p14:creationId xmlns:p14="http://schemas.microsoft.com/office/powerpoint/2010/main" val="2759531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1A4DF5-874C-D22E-3FF2-4F5B62FE6725}"/>
              </a:ext>
            </a:extLst>
          </p:cNvPr>
          <p:cNvSpPr>
            <a:spLocks noGrp="1"/>
          </p:cNvSpPr>
          <p:nvPr>
            <p:ph type="body" sz="quarter" idx="13"/>
          </p:nvPr>
        </p:nvSpPr>
        <p:spPr/>
        <p:txBody>
          <a:bodyPr vert="horz" lIns="91440" tIns="45720" rIns="91440" bIns="45720" rtlCol="0" anchor="t">
            <a:noAutofit/>
          </a:bodyPr>
          <a:lstStyle/>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05919C4-9E49-16E4-C71E-E8213C57C53B}"/>
              </a:ext>
            </a:extLst>
          </p:cNvPr>
          <p:cNvSpPr>
            <a:spLocks noGrp="1"/>
          </p:cNvSpPr>
          <p:nvPr>
            <p:ph type="sldNum" sz="quarter" idx="12"/>
          </p:nvPr>
        </p:nvSpPr>
        <p:spPr/>
        <p:txBody>
          <a:bodyPr/>
          <a:lstStyle/>
          <a:p>
            <a:fld id="{56F460CF-4789-5848-B965-6EAFD6B7CB2A}" type="slidenum">
              <a:rPr lang="en-US" smtClean="0"/>
              <a:t>28</a:t>
            </a:fld>
            <a:endParaRPr lang="en-US"/>
          </a:p>
        </p:txBody>
      </p:sp>
      <p:pic>
        <p:nvPicPr>
          <p:cNvPr id="2" name="Online Media 1">
            <a:hlinkClick r:id="" action="ppaction://media"/>
            <a:extLst>
              <a:ext uri="{FF2B5EF4-FFF2-40B4-BE49-F238E27FC236}">
                <a16:creationId xmlns:a16="http://schemas.microsoft.com/office/drawing/2014/main" id="{17A40B7C-0A61-5DAA-7B75-3B41ACBD7A0C}"/>
              </a:ext>
            </a:extLst>
          </p:cNvPr>
          <p:cNvPicPr>
            <a:picLocks noRot="1" noChangeAspect="1"/>
          </p:cNvPicPr>
          <p:nvPr>
            <a:videoFile r:link="rId1"/>
          </p:nvPr>
        </p:nvPicPr>
        <p:blipFill rotWithShape="1">
          <a:blip r:embed="rId4"/>
          <a:srcRect l="5429" r="5429"/>
          <a:stretch/>
        </p:blipFill>
        <p:spPr>
          <a:xfrm>
            <a:off x="0" y="-62191"/>
            <a:ext cx="12192000" cy="6915759"/>
          </a:xfrm>
          <a:prstGeom prst="rect">
            <a:avLst/>
          </a:prstGeom>
        </p:spPr>
      </p:pic>
      <p:pic>
        <p:nvPicPr>
          <p:cNvPr id="7" name="Picture 6">
            <a:extLst>
              <a:ext uri="{FF2B5EF4-FFF2-40B4-BE49-F238E27FC236}">
                <a16:creationId xmlns:a16="http://schemas.microsoft.com/office/drawing/2014/main" id="{320D366B-6583-611C-8E6B-77FF7142D7C3}"/>
              </a:ext>
            </a:extLst>
          </p:cNvPr>
          <p:cNvPicPr>
            <a:picLocks noChangeAspect="1"/>
          </p:cNvPicPr>
          <p:nvPr/>
        </p:nvPicPr>
        <p:blipFill>
          <a:blip r:embed="rId5">
            <a:clrChange>
              <a:clrFrom>
                <a:srgbClr val="1C2C6D"/>
              </a:clrFrom>
              <a:clrTo>
                <a:srgbClr val="1C2C6D">
                  <a:alpha val="0"/>
                </a:srgbClr>
              </a:clrTo>
            </a:clrChange>
          </a:blip>
          <a:stretch>
            <a:fillRect/>
          </a:stretch>
        </p:blipFill>
        <p:spPr>
          <a:xfrm>
            <a:off x="4518108" y="5281400"/>
            <a:ext cx="3410426" cy="809738"/>
          </a:xfrm>
          <a:prstGeom prst="rect">
            <a:avLst/>
          </a:prstGeom>
        </p:spPr>
      </p:pic>
    </p:spTree>
    <p:extLst>
      <p:ext uri="{BB962C8B-B14F-4D97-AF65-F5344CB8AC3E}">
        <p14:creationId xmlns:p14="http://schemas.microsoft.com/office/powerpoint/2010/main" val="321666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293E14-381A-4EF4-A4D7-430655D675AC}"/>
              </a:ext>
            </a:extLst>
          </p:cNvPr>
          <p:cNvSpPr/>
          <p:nvPr/>
        </p:nvSpPr>
        <p:spPr>
          <a:xfrm>
            <a:off x="5984113" y="0"/>
            <a:ext cx="6207887" cy="6858000"/>
          </a:xfrm>
          <a:prstGeom prst="rect">
            <a:avLst/>
          </a:prstGeom>
          <a:solidFill>
            <a:srgbClr val="D4EFF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8CA7BA04-A676-06B9-A85E-FC576B860A98}"/>
              </a:ext>
            </a:extLst>
          </p:cNvPr>
          <p:cNvSpPr>
            <a:spLocks noGrp="1"/>
          </p:cNvSpPr>
          <p:nvPr>
            <p:ph type="title"/>
          </p:nvPr>
        </p:nvSpPr>
        <p:spPr>
          <a:xfrm>
            <a:off x="587827" y="666291"/>
            <a:ext cx="11009837" cy="552683"/>
          </a:xfrm>
        </p:spPr>
        <p:txBody>
          <a:bodyPr anchor="t">
            <a:normAutofit/>
          </a:bodyPr>
          <a:lstStyle/>
          <a:p>
            <a:r>
              <a:rPr lang="en-US">
                <a:solidFill>
                  <a:schemeClr val="accent3"/>
                </a:solidFill>
              </a:rPr>
              <a:t>Fertilization happens when sperm and egg join</a:t>
            </a:r>
            <a:endParaRPr lang="en-CA">
              <a:solidFill>
                <a:schemeClr val="tx1">
                  <a:lumMod val="65000"/>
                  <a:lumOff val="35000"/>
                </a:schemeClr>
              </a:solidFill>
            </a:endParaRPr>
          </a:p>
        </p:txBody>
      </p:sp>
      <p:sp>
        <p:nvSpPr>
          <p:cNvPr id="13" name="TextBox 12">
            <a:extLst>
              <a:ext uri="{FF2B5EF4-FFF2-40B4-BE49-F238E27FC236}">
                <a16:creationId xmlns:a16="http://schemas.microsoft.com/office/drawing/2014/main" id="{3CB737E3-D0F8-D78B-0FFA-EFB9C5711D40}"/>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4" name="Subtitle 1">
            <a:extLst>
              <a:ext uri="{FF2B5EF4-FFF2-40B4-BE49-F238E27FC236}">
                <a16:creationId xmlns:a16="http://schemas.microsoft.com/office/drawing/2014/main" id="{C67B4EA0-961D-5858-F4C6-156293E568D6}"/>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5" name="Slide Number Placeholder 14">
            <a:extLst>
              <a:ext uri="{FF2B5EF4-FFF2-40B4-BE49-F238E27FC236}">
                <a16:creationId xmlns:a16="http://schemas.microsoft.com/office/drawing/2014/main" id="{49ACA75D-F07C-76AF-82BD-0EB4BE1BF135}"/>
              </a:ext>
            </a:extLst>
          </p:cNvPr>
          <p:cNvSpPr>
            <a:spLocks noGrp="1"/>
          </p:cNvSpPr>
          <p:nvPr>
            <p:ph type="sldNum" sz="quarter" idx="12"/>
          </p:nvPr>
        </p:nvSpPr>
        <p:spPr/>
        <p:txBody>
          <a:bodyPr/>
          <a:lstStyle/>
          <a:p>
            <a:fld id="{56F460CF-4789-5848-B965-6EAFD6B7CB2A}" type="slidenum">
              <a:rPr lang="en-US" smtClean="0"/>
              <a:t>29</a:t>
            </a:fld>
            <a:endParaRPr lang="en-US"/>
          </a:p>
        </p:txBody>
      </p:sp>
      <p:sp>
        <p:nvSpPr>
          <p:cNvPr id="8" name="Text Placeholder 2">
            <a:extLst>
              <a:ext uri="{FF2B5EF4-FFF2-40B4-BE49-F238E27FC236}">
                <a16:creationId xmlns:a16="http://schemas.microsoft.com/office/drawing/2014/main" id="{2869A7D5-864F-EE90-8C43-96136F5D812E}"/>
              </a:ext>
            </a:extLst>
          </p:cNvPr>
          <p:cNvSpPr txBox="1">
            <a:spLocks/>
          </p:cNvSpPr>
          <p:nvPr/>
        </p:nvSpPr>
        <p:spPr>
          <a:xfrm>
            <a:off x="577056" y="1355196"/>
            <a:ext cx="5278364"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accent4"/>
                </a:solidFill>
                <a:ea typeface="+mn-lt"/>
                <a:cs typeface="+mn-lt"/>
              </a:rPr>
              <a:t>Sperm swim </a:t>
            </a:r>
            <a:br>
              <a:rPr lang="en-US" sz="2400">
                <a:solidFill>
                  <a:schemeClr val="accent4"/>
                </a:solidFill>
                <a:ea typeface="+mn-lt"/>
                <a:cs typeface="+mn-lt"/>
              </a:rPr>
            </a:br>
            <a:r>
              <a:rPr lang="en-US" sz="2400">
                <a:solidFill>
                  <a:schemeClr val="tx1">
                    <a:lumMod val="65000"/>
                    <a:lumOff val="35000"/>
                  </a:schemeClr>
                </a:solidFill>
                <a:ea typeface="+mn-lt"/>
                <a:cs typeface="+mn-lt"/>
              </a:rPr>
              <a:t>through the uterus and fallopian tubes, looking for an egg to fertilize. </a:t>
            </a:r>
            <a:br>
              <a:rPr lang="en-US" sz="2400">
                <a:solidFill>
                  <a:schemeClr val="tx1">
                    <a:lumMod val="65000"/>
                    <a:lumOff val="35000"/>
                  </a:schemeClr>
                </a:solidFill>
                <a:ea typeface="+mn-lt"/>
                <a:cs typeface="+mn-lt"/>
              </a:rPr>
            </a:br>
            <a:r>
              <a:rPr lang="en-US" sz="2400">
                <a:solidFill>
                  <a:schemeClr val="tx1">
                    <a:lumMod val="65000"/>
                    <a:lumOff val="35000"/>
                  </a:schemeClr>
                </a:solidFill>
                <a:ea typeface="+mn-lt"/>
                <a:cs typeface="+mn-lt"/>
              </a:rPr>
              <a:t>The tail of each sperm cell acts as a propeller to move the sperm forward. </a:t>
            </a:r>
          </a:p>
          <a:p>
            <a:pPr marL="0" indent="0">
              <a:buNone/>
            </a:pPr>
            <a:r>
              <a:rPr lang="en-US" sz="2400">
                <a:solidFill>
                  <a:schemeClr val="accent4"/>
                </a:solidFill>
                <a:ea typeface="+mn-lt"/>
                <a:cs typeface="+mn-lt"/>
              </a:rPr>
              <a:t>If an egg is present, </a:t>
            </a:r>
            <a:br>
              <a:rPr lang="en-US" sz="2400">
                <a:solidFill>
                  <a:schemeClr val="accent4"/>
                </a:solidFill>
                <a:ea typeface="+mn-lt"/>
                <a:cs typeface="+mn-lt"/>
              </a:rPr>
            </a:br>
            <a:r>
              <a:rPr lang="en-US" sz="2400">
                <a:solidFill>
                  <a:schemeClr val="tx1">
                    <a:lumMod val="65000"/>
                    <a:lumOff val="35000"/>
                  </a:schemeClr>
                </a:solidFill>
                <a:ea typeface="+mn-lt"/>
                <a:cs typeface="+mn-lt"/>
              </a:rPr>
              <a:t>the sperm and egg could join which would result in fertilization.</a:t>
            </a:r>
            <a:endParaRPr lang="en-US">
              <a:solidFill>
                <a:schemeClr val="tx1">
                  <a:lumMod val="65000"/>
                  <a:lumOff val="35000"/>
                </a:schemeClr>
              </a:solidFill>
              <a:cs typeface="Calibri"/>
            </a:endParaRPr>
          </a:p>
        </p:txBody>
      </p:sp>
      <p:pic>
        <p:nvPicPr>
          <p:cNvPr id="10" name="Picture 9" descr="A diagram of a uterus&#10;&#10;Description automatically generated">
            <a:extLst>
              <a:ext uri="{FF2B5EF4-FFF2-40B4-BE49-F238E27FC236}">
                <a16:creationId xmlns:a16="http://schemas.microsoft.com/office/drawing/2014/main" id="{AAF85222-AA6E-A72C-E4E0-513FF0D8CBDE}"/>
              </a:ext>
            </a:extLst>
          </p:cNvPr>
          <p:cNvPicPr>
            <a:picLocks noChangeAspect="1"/>
          </p:cNvPicPr>
          <p:nvPr/>
        </p:nvPicPr>
        <p:blipFill>
          <a:blip r:embed="rId3"/>
          <a:stretch>
            <a:fillRect/>
          </a:stretch>
        </p:blipFill>
        <p:spPr>
          <a:xfrm>
            <a:off x="5984113" y="1527619"/>
            <a:ext cx="6022459" cy="4237300"/>
          </a:xfrm>
          <a:prstGeom prst="rect">
            <a:avLst/>
          </a:prstGeom>
        </p:spPr>
      </p:pic>
    </p:spTree>
    <p:extLst>
      <p:ext uri="{BB962C8B-B14F-4D97-AF65-F5344CB8AC3E}">
        <p14:creationId xmlns:p14="http://schemas.microsoft.com/office/powerpoint/2010/main" val="2000463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3D057A-DB12-01D8-D993-3E4D2FC8543F}"/>
              </a:ext>
            </a:extLst>
          </p:cNvPr>
          <p:cNvSpPr/>
          <p:nvPr/>
        </p:nvSpPr>
        <p:spPr>
          <a:xfrm>
            <a:off x="0" y="0"/>
            <a:ext cx="7033889"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97C0913-BCC1-BA4B-B817-05B850B70EF7}"/>
              </a:ext>
            </a:extLst>
          </p:cNvPr>
          <p:cNvSpPr>
            <a:spLocks noGrp="1"/>
          </p:cNvSpPr>
          <p:nvPr>
            <p:ph type="title"/>
          </p:nvPr>
        </p:nvSpPr>
        <p:spPr/>
        <p:txBody>
          <a:bodyPr/>
          <a:lstStyle/>
          <a:p>
            <a:r>
              <a:rPr lang="en-US"/>
              <a:t>Territorial Acknowledgment</a:t>
            </a:r>
          </a:p>
        </p:txBody>
      </p:sp>
      <p:sp>
        <p:nvSpPr>
          <p:cNvPr id="10" name="Text Placeholder 9"/>
          <p:cNvSpPr>
            <a:spLocks noGrp="1"/>
          </p:cNvSpPr>
          <p:nvPr>
            <p:ph type="body" sz="quarter" idx="13"/>
          </p:nvPr>
        </p:nvSpPr>
        <p:spPr>
          <a:xfrm>
            <a:off x="577055" y="1355197"/>
            <a:ext cx="6189149" cy="3973512"/>
          </a:xfrm>
        </p:spPr>
        <p:txBody>
          <a:bodyPr/>
          <a:lstStyle/>
          <a:p>
            <a:pPr marL="114300"/>
            <a:r>
              <a:rPr lang="en-US" b="1"/>
              <a:t>We wish to acknowledge that the land on which we gather is the traditional and unceded territory of the Coast Salish Peoples, including the Musqueam, Squamish, and Tsleil-Waututh Nations. </a:t>
            </a:r>
          </a:p>
          <a:p>
            <a:pPr marL="114300"/>
            <a:endParaRPr lang="en-US" b="1"/>
          </a:p>
          <a:p>
            <a:pPr marL="114300"/>
            <a:r>
              <a:rPr lang="en-US" sz="1800"/>
              <a:t>Vancouver Coastal Health is committed to delivering exceptional care to 1.25 million people, including the First Nations, </a:t>
            </a:r>
            <a:r>
              <a:rPr lang="en-CA" sz="1800"/>
              <a:t>Métis</a:t>
            </a:r>
            <a:r>
              <a:rPr lang="en-US" sz="1800"/>
              <a:t> and Inuit, within the traditional territories of the </a:t>
            </a:r>
            <a:r>
              <a:rPr lang="en-CA" sz="1800"/>
              <a:t>Heiltsuk, Kitasoo-Xai'xais, Lil'wat, Musqueam, N'Quatqua, Nuxalk, Samahquam, shíshálh, Skatin, Squamish, Tla'amin, Tsleil-Waututh, Wuikinuxv, and Xa'xtsa.</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FCA9D6F-C4DF-AC67-FAE2-120EC42D4D41}"/>
              </a:ext>
            </a:extLst>
          </p:cNvPr>
          <p:cNvSpPr/>
          <p:nvPr/>
        </p:nvSpPr>
        <p:spPr>
          <a:xfrm>
            <a:off x="588343" y="5991210"/>
            <a:ext cx="3035390" cy="578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F42BCC-21D2-52D9-3929-0D9A2E71217E}"/>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60229" y="6088310"/>
            <a:ext cx="2715924" cy="362123"/>
          </a:xfrm>
          <a:prstGeom prst="rect">
            <a:avLst/>
          </a:prstGeom>
        </p:spPr>
      </p:pic>
      <p:grpSp>
        <p:nvGrpSpPr>
          <p:cNvPr id="16" name="Group 15"/>
          <p:cNvGrpSpPr/>
          <p:nvPr/>
        </p:nvGrpSpPr>
        <p:grpSpPr>
          <a:xfrm>
            <a:off x="7178040" y="1231085"/>
            <a:ext cx="5145656" cy="4599117"/>
            <a:chOff x="6469215" y="705812"/>
            <a:chExt cx="5967100" cy="4929493"/>
          </a:xfrm>
        </p:grpSpPr>
        <p:grpSp>
          <p:nvGrpSpPr>
            <p:cNvPr id="17" name="Group 16"/>
            <p:cNvGrpSpPr/>
            <p:nvPr/>
          </p:nvGrpSpPr>
          <p:grpSpPr>
            <a:xfrm>
              <a:off x="6469215" y="705812"/>
              <a:ext cx="5967100" cy="4929493"/>
              <a:chOff x="6469215" y="705812"/>
              <a:chExt cx="5967100" cy="4929493"/>
            </a:xfrm>
          </p:grpSpPr>
          <p:pic>
            <p:nvPicPr>
              <p:cNvPr id="21" name="Picture 20"/>
              <p:cNvPicPr>
                <a:picLocks noChangeAspect="1"/>
              </p:cNvPicPr>
              <p:nvPr/>
            </p:nvPicPr>
            <p:blipFill>
              <a:blip r:embed="rId4"/>
              <a:stretch>
                <a:fillRect/>
              </a:stretch>
            </p:blipFill>
            <p:spPr>
              <a:xfrm>
                <a:off x="6469215" y="705812"/>
                <a:ext cx="5967099" cy="4016117"/>
              </a:xfrm>
              <a:prstGeom prst="rect">
                <a:avLst/>
              </a:prstGeom>
            </p:spPr>
          </p:pic>
          <p:pic>
            <p:nvPicPr>
              <p:cNvPr id="22" name="Picture 21"/>
              <p:cNvPicPr>
                <a:picLocks noChangeAspect="1"/>
              </p:cNvPicPr>
              <p:nvPr/>
            </p:nvPicPr>
            <p:blipFill>
              <a:blip r:embed="rId5"/>
              <a:stretch>
                <a:fillRect/>
              </a:stretch>
            </p:blipFill>
            <p:spPr>
              <a:xfrm>
                <a:off x="6469215" y="705812"/>
                <a:ext cx="5967100" cy="4026495"/>
              </a:xfrm>
              <a:prstGeom prst="rect">
                <a:avLst/>
              </a:prstGeom>
            </p:spPr>
          </p:pic>
          <p:pic>
            <p:nvPicPr>
              <p:cNvPr id="23" name="Picture 22"/>
              <p:cNvPicPr>
                <a:picLocks noChangeAspect="1"/>
              </p:cNvPicPr>
              <p:nvPr/>
            </p:nvPicPr>
            <p:blipFill>
              <a:blip r:embed="rId6"/>
              <a:stretch>
                <a:fillRect/>
              </a:stretch>
            </p:blipFill>
            <p:spPr>
              <a:xfrm>
                <a:off x="7325625" y="4287098"/>
                <a:ext cx="1021821" cy="1007361"/>
              </a:xfrm>
              <a:prstGeom prst="rect">
                <a:avLst/>
              </a:prstGeom>
            </p:spPr>
          </p:pic>
          <p:pic>
            <p:nvPicPr>
              <p:cNvPr id="24" name="Picture 23"/>
              <p:cNvPicPr>
                <a:picLocks noChangeAspect="1"/>
              </p:cNvPicPr>
              <p:nvPr/>
            </p:nvPicPr>
            <p:blipFill>
              <a:blip r:embed="rId7"/>
              <a:stretch>
                <a:fillRect/>
              </a:stretch>
            </p:blipFill>
            <p:spPr>
              <a:xfrm>
                <a:off x="8661136" y="4629441"/>
                <a:ext cx="1020302" cy="1005864"/>
              </a:xfrm>
              <a:prstGeom prst="rect">
                <a:avLst/>
              </a:prstGeom>
            </p:spPr>
          </p:pic>
          <p:pic>
            <p:nvPicPr>
              <p:cNvPr id="25" name="Picture 24"/>
              <p:cNvPicPr>
                <a:picLocks noChangeAspect="1"/>
              </p:cNvPicPr>
              <p:nvPr/>
            </p:nvPicPr>
            <p:blipFill>
              <a:blip r:embed="rId8"/>
              <a:stretch>
                <a:fillRect/>
              </a:stretch>
            </p:blipFill>
            <p:spPr>
              <a:xfrm>
                <a:off x="9995128" y="4515700"/>
                <a:ext cx="983405" cy="969489"/>
              </a:xfrm>
              <a:prstGeom prst="rect">
                <a:avLst/>
              </a:prstGeom>
            </p:spPr>
          </p:pic>
          <p:sp>
            <p:nvSpPr>
              <p:cNvPr id="26" name="Flowchart: Connector 25"/>
              <p:cNvSpPr/>
              <p:nvPr/>
            </p:nvSpPr>
            <p:spPr>
              <a:xfrm flipH="1">
                <a:off x="9806010" y="4211683"/>
                <a:ext cx="149919" cy="15082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8" name="Straight Connector 17"/>
            <p:cNvCxnSpPr>
              <a:endCxn id="26" idx="6"/>
            </p:cNvCxnSpPr>
            <p:nvPr/>
          </p:nvCxnSpPr>
          <p:spPr>
            <a:xfrm>
              <a:off x="8347446" y="4287097"/>
              <a:ext cx="1458564" cy="1"/>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endCxn id="26" idx="5"/>
            </p:cNvCxnSpPr>
            <p:nvPr/>
          </p:nvCxnSpPr>
          <p:spPr>
            <a:xfrm flipV="1">
              <a:off x="9681438" y="4340424"/>
              <a:ext cx="146527" cy="29612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endCxn id="26" idx="4"/>
            </p:cNvCxnSpPr>
            <p:nvPr/>
          </p:nvCxnSpPr>
          <p:spPr>
            <a:xfrm flipH="1" flipV="1">
              <a:off x="9880969" y="4362512"/>
              <a:ext cx="114159" cy="153188"/>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691370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293E14-381A-4EF4-A4D7-430655D675AC}"/>
              </a:ext>
            </a:extLst>
          </p:cNvPr>
          <p:cNvSpPr/>
          <p:nvPr/>
        </p:nvSpPr>
        <p:spPr>
          <a:xfrm>
            <a:off x="5984113" y="0"/>
            <a:ext cx="6207887" cy="6858000"/>
          </a:xfrm>
          <a:prstGeom prst="rect">
            <a:avLst/>
          </a:prstGeom>
          <a:solidFill>
            <a:srgbClr val="D4EFF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8CA7BA04-A676-06B9-A85E-FC576B860A98}"/>
              </a:ext>
            </a:extLst>
          </p:cNvPr>
          <p:cNvSpPr>
            <a:spLocks noGrp="1"/>
          </p:cNvSpPr>
          <p:nvPr>
            <p:ph type="title"/>
          </p:nvPr>
        </p:nvSpPr>
        <p:spPr>
          <a:xfrm>
            <a:off x="338802" y="653670"/>
            <a:ext cx="9887262" cy="609947"/>
          </a:xfrm>
        </p:spPr>
        <p:txBody>
          <a:bodyPr anchor="t">
            <a:normAutofit/>
          </a:bodyPr>
          <a:lstStyle/>
          <a:p>
            <a:r>
              <a:rPr lang="en-US">
                <a:solidFill>
                  <a:schemeClr val="accent3"/>
                </a:solidFill>
              </a:rPr>
              <a:t>Implantation leads to new growth</a:t>
            </a:r>
            <a:endParaRPr lang="en-CA">
              <a:solidFill>
                <a:schemeClr val="tx1">
                  <a:lumMod val="65000"/>
                  <a:lumOff val="35000"/>
                </a:schemeClr>
              </a:solidFill>
            </a:endParaRPr>
          </a:p>
        </p:txBody>
      </p:sp>
      <p:sp>
        <p:nvSpPr>
          <p:cNvPr id="13" name="TextBox 12">
            <a:extLst>
              <a:ext uri="{FF2B5EF4-FFF2-40B4-BE49-F238E27FC236}">
                <a16:creationId xmlns:a16="http://schemas.microsoft.com/office/drawing/2014/main" id="{3CB737E3-D0F8-D78B-0FFA-EFB9C5711D40}"/>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4" name="Subtitle 1">
            <a:extLst>
              <a:ext uri="{FF2B5EF4-FFF2-40B4-BE49-F238E27FC236}">
                <a16:creationId xmlns:a16="http://schemas.microsoft.com/office/drawing/2014/main" id="{C67B4EA0-961D-5858-F4C6-156293E568D6}"/>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5" name="Slide Number Placeholder 14">
            <a:extLst>
              <a:ext uri="{FF2B5EF4-FFF2-40B4-BE49-F238E27FC236}">
                <a16:creationId xmlns:a16="http://schemas.microsoft.com/office/drawing/2014/main" id="{49ACA75D-F07C-76AF-82BD-0EB4BE1BF135}"/>
              </a:ext>
            </a:extLst>
          </p:cNvPr>
          <p:cNvSpPr>
            <a:spLocks noGrp="1"/>
          </p:cNvSpPr>
          <p:nvPr>
            <p:ph type="sldNum" sz="quarter" idx="12"/>
          </p:nvPr>
        </p:nvSpPr>
        <p:spPr/>
        <p:txBody>
          <a:bodyPr/>
          <a:lstStyle/>
          <a:p>
            <a:fld id="{56F460CF-4789-5848-B965-6EAFD6B7CB2A}" type="slidenum">
              <a:rPr lang="en-US" smtClean="0"/>
              <a:t>30</a:t>
            </a:fld>
            <a:endParaRPr lang="en-US"/>
          </a:p>
        </p:txBody>
      </p:sp>
      <p:sp>
        <p:nvSpPr>
          <p:cNvPr id="8" name="Text Placeholder 2">
            <a:extLst>
              <a:ext uri="{FF2B5EF4-FFF2-40B4-BE49-F238E27FC236}">
                <a16:creationId xmlns:a16="http://schemas.microsoft.com/office/drawing/2014/main" id="{2869A7D5-864F-EE90-8C43-96136F5D812E}"/>
              </a:ext>
            </a:extLst>
          </p:cNvPr>
          <p:cNvSpPr txBox="1">
            <a:spLocks/>
          </p:cNvSpPr>
          <p:nvPr/>
        </p:nvSpPr>
        <p:spPr>
          <a:xfrm>
            <a:off x="598077" y="939624"/>
            <a:ext cx="5278364"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accent4"/>
                </a:solidFill>
                <a:ea typeface="+mn-lt"/>
                <a:cs typeface="+mn-lt"/>
              </a:rPr>
              <a:t>The fertilized egg </a:t>
            </a:r>
            <a:br>
              <a:rPr lang="en-US" sz="2400">
                <a:solidFill>
                  <a:schemeClr val="accent4"/>
                </a:solidFill>
                <a:ea typeface="+mn-lt"/>
                <a:cs typeface="+mn-lt"/>
              </a:rPr>
            </a:br>
            <a:r>
              <a:rPr lang="en-US" sz="2400">
                <a:solidFill>
                  <a:schemeClr val="tx1">
                    <a:lumMod val="65000"/>
                    <a:lumOff val="35000"/>
                  </a:schemeClr>
                </a:solidFill>
                <a:ea typeface="+mn-lt"/>
                <a:cs typeface="+mn-lt"/>
              </a:rPr>
              <a:t>implants into the uterine lining.</a:t>
            </a:r>
          </a:p>
          <a:p>
            <a:pPr marL="0" indent="0">
              <a:buNone/>
            </a:pPr>
            <a:r>
              <a:rPr lang="en-US">
                <a:solidFill>
                  <a:schemeClr val="accent4"/>
                </a:solidFill>
                <a:ea typeface="+mn-lt"/>
                <a:cs typeface="+mn-lt"/>
              </a:rPr>
              <a:t>T</a:t>
            </a:r>
            <a:r>
              <a:rPr lang="en-US" sz="2400">
                <a:solidFill>
                  <a:schemeClr val="accent4"/>
                </a:solidFill>
                <a:ea typeface="+mn-lt"/>
                <a:cs typeface="+mn-lt"/>
              </a:rPr>
              <a:t>he cells </a:t>
            </a:r>
            <a:br>
              <a:rPr lang="en-US" sz="2400">
                <a:solidFill>
                  <a:schemeClr val="accent4"/>
                </a:solidFill>
                <a:ea typeface="+mn-lt"/>
                <a:cs typeface="+mn-lt"/>
              </a:rPr>
            </a:br>
            <a:r>
              <a:rPr lang="en-US" sz="2400">
                <a:solidFill>
                  <a:schemeClr val="tx1">
                    <a:lumMod val="65000"/>
                    <a:lumOff val="35000"/>
                  </a:schemeClr>
                </a:solidFill>
                <a:ea typeface="+mn-lt"/>
                <a:cs typeface="+mn-lt"/>
              </a:rPr>
              <a:t>rapidly divide and grow.</a:t>
            </a:r>
          </a:p>
        </p:txBody>
      </p:sp>
      <p:grpSp>
        <p:nvGrpSpPr>
          <p:cNvPr id="5" name="Group 4">
            <a:extLst>
              <a:ext uri="{FF2B5EF4-FFF2-40B4-BE49-F238E27FC236}">
                <a16:creationId xmlns:a16="http://schemas.microsoft.com/office/drawing/2014/main" id="{645ED19D-0504-C87B-6C91-D0F8AD081A70}"/>
              </a:ext>
            </a:extLst>
          </p:cNvPr>
          <p:cNvGrpSpPr/>
          <p:nvPr/>
        </p:nvGrpSpPr>
        <p:grpSpPr>
          <a:xfrm>
            <a:off x="5472797" y="1538353"/>
            <a:ext cx="7047912" cy="3964451"/>
            <a:chOff x="5472797" y="1538353"/>
            <a:chExt cx="7047912" cy="3964451"/>
          </a:xfrm>
        </p:grpSpPr>
        <p:pic>
          <p:nvPicPr>
            <p:cNvPr id="3" name="Picture 2">
              <a:extLst>
                <a:ext uri="{FF2B5EF4-FFF2-40B4-BE49-F238E27FC236}">
                  <a16:creationId xmlns:a16="http://schemas.microsoft.com/office/drawing/2014/main" id="{ABFAAB82-0546-C10F-F01F-ED1F2062A9E8}"/>
                </a:ext>
              </a:extLst>
            </p:cNvPr>
            <p:cNvPicPr>
              <a:picLocks noChangeAspect="1"/>
            </p:cNvPicPr>
            <p:nvPr/>
          </p:nvPicPr>
          <p:blipFill>
            <a:blip r:embed="rId3"/>
            <a:srcRect/>
            <a:stretch/>
          </p:blipFill>
          <p:spPr>
            <a:xfrm>
              <a:off x="5472797" y="1538353"/>
              <a:ext cx="7047912" cy="3964451"/>
            </a:xfrm>
            <a:prstGeom prst="rect">
              <a:avLst/>
            </a:prstGeom>
          </p:spPr>
        </p:pic>
        <p:sp>
          <p:nvSpPr>
            <p:cNvPr id="4" name="Oval 3">
              <a:extLst>
                <a:ext uri="{FF2B5EF4-FFF2-40B4-BE49-F238E27FC236}">
                  <a16:creationId xmlns:a16="http://schemas.microsoft.com/office/drawing/2014/main" id="{AC314139-275E-B3A6-43EB-53F31A838D16}"/>
                </a:ext>
              </a:extLst>
            </p:cNvPr>
            <p:cNvSpPr/>
            <p:nvPr/>
          </p:nvSpPr>
          <p:spPr>
            <a:xfrm>
              <a:off x="8296056" y="2326510"/>
              <a:ext cx="792000" cy="792000"/>
            </a:xfrm>
            <a:prstGeom prst="ellipse">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141266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45B5-AE85-45C7-E838-9D49141D3FC8}"/>
              </a:ext>
            </a:extLst>
          </p:cNvPr>
          <p:cNvSpPr>
            <a:spLocks noGrp="1"/>
          </p:cNvSpPr>
          <p:nvPr>
            <p:ph type="title"/>
          </p:nvPr>
        </p:nvSpPr>
        <p:spPr>
          <a:xfrm>
            <a:off x="587828" y="666290"/>
            <a:ext cx="10461172" cy="538389"/>
          </a:xfrm>
        </p:spPr>
        <p:txBody>
          <a:bodyPr>
            <a:normAutofit/>
          </a:bodyPr>
          <a:lstStyle/>
          <a:p>
            <a:r>
              <a:rPr lang="en-US">
                <a:solidFill>
                  <a:schemeClr val="accent3"/>
                </a:solidFill>
              </a:rPr>
              <a:t>Pregnancy</a:t>
            </a:r>
            <a:endParaRPr lang="en-CA">
              <a:solidFill>
                <a:schemeClr val="accent3"/>
              </a:solidFill>
            </a:endParaRPr>
          </a:p>
        </p:txBody>
      </p:sp>
      <p:sp>
        <p:nvSpPr>
          <p:cNvPr id="3" name="Text Placeholder 2">
            <a:extLst>
              <a:ext uri="{FF2B5EF4-FFF2-40B4-BE49-F238E27FC236}">
                <a16:creationId xmlns:a16="http://schemas.microsoft.com/office/drawing/2014/main" id="{EE34B1C6-E2D4-0F20-A794-846C45CE9386}"/>
              </a:ext>
            </a:extLst>
          </p:cNvPr>
          <p:cNvSpPr>
            <a:spLocks noGrp="1"/>
          </p:cNvSpPr>
          <p:nvPr>
            <p:ph type="body" sz="quarter" idx="13"/>
          </p:nvPr>
        </p:nvSpPr>
        <p:spPr>
          <a:xfrm>
            <a:off x="587828" y="1204679"/>
            <a:ext cx="4261163" cy="4409723"/>
          </a:xfrm>
        </p:spPr>
        <p:txBody>
          <a:bodyPr anchor="ctr"/>
          <a:lstStyle/>
          <a:p>
            <a:pPr>
              <a:buClr>
                <a:schemeClr val="accent4"/>
              </a:buClr>
            </a:pPr>
            <a:r>
              <a:rPr lang="en-US">
                <a:solidFill>
                  <a:schemeClr val="accent4"/>
                </a:solidFill>
              </a:rPr>
              <a:t>During pregnancy, </a:t>
            </a:r>
            <a:br>
              <a:rPr lang="en-US">
                <a:solidFill>
                  <a:schemeClr val="tx1">
                    <a:lumMod val="65000"/>
                    <a:lumOff val="35000"/>
                  </a:schemeClr>
                </a:solidFill>
              </a:rPr>
            </a:br>
            <a:r>
              <a:rPr lang="en-US">
                <a:solidFill>
                  <a:schemeClr val="tx1">
                    <a:lumMod val="65000"/>
                    <a:lumOff val="35000"/>
                  </a:schemeClr>
                </a:solidFill>
              </a:rPr>
              <a:t>a fertilized egg will turn into a developing fetus.</a:t>
            </a:r>
          </a:p>
          <a:p>
            <a:pPr>
              <a:buClr>
                <a:schemeClr val="accent4"/>
              </a:buClr>
            </a:pPr>
            <a:r>
              <a:rPr lang="en-US">
                <a:solidFill>
                  <a:schemeClr val="accent4"/>
                </a:solidFill>
              </a:rPr>
              <a:t>The fetus grows </a:t>
            </a:r>
            <a:br>
              <a:rPr lang="en-US">
                <a:solidFill>
                  <a:schemeClr val="tx1">
                    <a:lumMod val="65000"/>
                    <a:lumOff val="35000"/>
                  </a:schemeClr>
                </a:solidFill>
              </a:rPr>
            </a:br>
            <a:r>
              <a:rPr lang="en-US">
                <a:solidFill>
                  <a:schemeClr val="tx1">
                    <a:lumMod val="65000"/>
                    <a:lumOff val="35000"/>
                  </a:schemeClr>
                </a:solidFill>
              </a:rPr>
              <a:t>for approximately 9 months before a baby is born.</a:t>
            </a: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fld id="{56F460CF-4789-5848-B965-6EAFD6B7CB2A}" type="slidenum">
              <a:rPr lang="en-US" smtClean="0"/>
              <a:t>31</a:t>
            </a:fld>
            <a:endParaRPr lang="en-US"/>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9" name="Picture 8" descr="A fetus in the womb&#10;&#10;Description automatically generated">
            <a:extLst>
              <a:ext uri="{FF2B5EF4-FFF2-40B4-BE49-F238E27FC236}">
                <a16:creationId xmlns:a16="http://schemas.microsoft.com/office/drawing/2014/main" id="{E73CFEFC-FE1E-3CEF-F41A-70DEB5C96E5D}"/>
              </a:ext>
            </a:extLst>
          </p:cNvPr>
          <p:cNvPicPr>
            <a:picLocks noChangeAspect="1"/>
          </p:cNvPicPr>
          <p:nvPr/>
        </p:nvPicPr>
        <p:blipFill rotWithShape="1">
          <a:blip r:embed="rId3"/>
          <a:srcRect l="28569"/>
          <a:stretch/>
        </p:blipFill>
        <p:spPr>
          <a:xfrm>
            <a:off x="5463962" y="825461"/>
            <a:ext cx="6612291" cy="5207078"/>
          </a:xfrm>
          <a:prstGeom prst="rect">
            <a:avLst/>
          </a:prstGeom>
          <a:ln>
            <a:noFill/>
          </a:ln>
          <a:effectLst>
            <a:softEdge rad="635000"/>
          </a:effectLst>
        </p:spPr>
      </p:pic>
    </p:spTree>
    <p:extLst>
      <p:ext uri="{BB962C8B-B14F-4D97-AF65-F5344CB8AC3E}">
        <p14:creationId xmlns:p14="http://schemas.microsoft.com/office/powerpoint/2010/main" val="3382460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1C15DE-049F-E62E-2B1A-43E522FE9D97}"/>
              </a:ext>
            </a:extLst>
          </p:cNvPr>
          <p:cNvSpPr>
            <a:spLocks noGrp="1"/>
          </p:cNvSpPr>
          <p:nvPr>
            <p:ph type="sldNum" sz="quarter" idx="12"/>
          </p:nvPr>
        </p:nvSpPr>
        <p:spPr/>
        <p:txBody>
          <a:bodyPr anchor="ctr">
            <a:normAutofit/>
          </a:bodyPr>
          <a:lstStyle/>
          <a:p>
            <a:pPr>
              <a:spcAft>
                <a:spcPts val="600"/>
              </a:spcAft>
            </a:pPr>
            <a:fld id="{56F460CF-4789-5848-B965-6EAFD6B7CB2A}" type="slidenum">
              <a:rPr lang="en-US" smtClean="0"/>
              <a:pPr>
                <a:spcAft>
                  <a:spcPts val="600"/>
                </a:spcAft>
              </a:pPr>
              <a:t>32</a:t>
            </a:fld>
            <a:endParaRPr lang="en-US"/>
          </a:p>
        </p:txBody>
      </p:sp>
      <p:sp>
        <p:nvSpPr>
          <p:cNvPr id="7" name="TextBox 6">
            <a:extLst>
              <a:ext uri="{FF2B5EF4-FFF2-40B4-BE49-F238E27FC236}">
                <a16:creationId xmlns:a16="http://schemas.microsoft.com/office/drawing/2014/main" id="{9A14E58E-A920-70D2-2F3D-95CE27C5B99C}"/>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A4CF5E19-3BFB-D8D0-8992-6D9B0B8D1FA4}"/>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0" name="Text Placeholder 2">
            <a:extLst>
              <a:ext uri="{FF2B5EF4-FFF2-40B4-BE49-F238E27FC236}">
                <a16:creationId xmlns:a16="http://schemas.microsoft.com/office/drawing/2014/main" id="{ED613005-D89A-BD49-FAFE-259B57B9EC32}"/>
              </a:ext>
            </a:extLst>
          </p:cNvPr>
          <p:cNvSpPr txBox="1">
            <a:spLocks/>
          </p:cNvSpPr>
          <p:nvPr/>
        </p:nvSpPr>
        <p:spPr>
          <a:xfrm>
            <a:off x="577055" y="1355196"/>
            <a:ext cx="11297788" cy="440972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There are a lot of different reasons why people choose to have sex, including close relationships, readiness and pleasure.  If you are looking for more information on this, please see our </a:t>
            </a:r>
            <a:r>
              <a:rPr kumimoji="0" lang="en-US" sz="2400" b="1" i="0" u="none" strike="noStrike" kern="1200" cap="none" spc="0" normalizeH="0" baseline="0" noProof="0">
                <a:ln>
                  <a:noFill/>
                </a:ln>
                <a:solidFill>
                  <a:prstClr val="black"/>
                </a:solidFill>
                <a:effectLst/>
                <a:uLnTx/>
                <a:uFillTx/>
                <a:latin typeface="Calibri"/>
                <a:ea typeface="+mn-ea"/>
                <a:cs typeface="Calibri"/>
              </a:rPr>
              <a:t>Growing </a:t>
            </a:r>
            <a:r>
              <a:rPr lang="en-US" b="1">
                <a:solidFill>
                  <a:prstClr val="black"/>
                </a:solidFill>
                <a:latin typeface="Calibri"/>
                <a:cs typeface="Calibri"/>
              </a:rPr>
              <a:t>U</a:t>
            </a:r>
            <a:r>
              <a:rPr kumimoji="0" lang="en-US" sz="2400" b="1" i="0" u="none" strike="noStrike" kern="1200" cap="none" spc="0" normalizeH="0" baseline="0" noProof="0">
                <a:ln>
                  <a:noFill/>
                </a:ln>
                <a:solidFill>
                  <a:prstClr val="black"/>
                </a:solidFill>
                <a:effectLst/>
                <a:uLnTx/>
                <a:uFillTx/>
                <a:latin typeface="Calibri"/>
                <a:ea typeface="+mn-ea"/>
                <a:cs typeface="Calibri"/>
              </a:rPr>
              <a:t>p </a:t>
            </a:r>
            <a:r>
              <a:rPr kumimoji="0" lang="en-US" sz="2400" b="0" i="0" u="none" strike="noStrike" kern="1200" cap="none" spc="0" normalizeH="0" baseline="0" noProof="0">
                <a:ln>
                  <a:noFill/>
                </a:ln>
                <a:solidFill>
                  <a:prstClr val="black"/>
                </a:solidFill>
                <a:effectLst/>
                <a:uLnTx/>
                <a:uFillTx/>
                <a:latin typeface="Calibri"/>
                <a:ea typeface="+mn-ea"/>
                <a:cs typeface="Calibri"/>
              </a:rPr>
              <a:t>workshop. </a:t>
            </a: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indent="0">
              <a:buClr>
                <a:schemeClr val="accent4"/>
              </a:buClr>
              <a:buNone/>
            </a:pPr>
            <a:endParaRPr lang="en-US">
              <a:solidFill>
                <a:schemeClr val="tx1">
                  <a:lumMod val="65000"/>
                  <a:lumOff val="35000"/>
                </a:schemeClr>
              </a:solidFill>
            </a:endParaRPr>
          </a:p>
          <a:p>
            <a:pPr marL="0" indent="0">
              <a:buClr>
                <a:schemeClr val="accent4"/>
              </a:buClr>
              <a:buNone/>
            </a:pPr>
            <a:endParaRPr lang="en-US">
              <a:solidFill>
                <a:schemeClr val="tx1">
                  <a:lumMod val="65000"/>
                  <a:lumOff val="35000"/>
                </a:schemeClr>
              </a:solidFill>
            </a:endParaRPr>
          </a:p>
          <a:p>
            <a:pPr marL="0" indent="0">
              <a:buClr>
                <a:schemeClr val="accent4"/>
              </a:buClr>
              <a:buNone/>
            </a:pPr>
            <a:endParaRPr lang="en-US">
              <a:solidFill>
                <a:schemeClr val="tx1">
                  <a:lumMod val="65000"/>
                  <a:lumOff val="35000"/>
                </a:schemeClr>
              </a:solidFill>
            </a:endParaRPr>
          </a:p>
        </p:txBody>
      </p:sp>
    </p:spTree>
    <p:extLst>
      <p:ext uri="{BB962C8B-B14F-4D97-AF65-F5344CB8AC3E}">
        <p14:creationId xmlns:p14="http://schemas.microsoft.com/office/powerpoint/2010/main" val="2928866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3">
            <a:alphaModFix amt="70000"/>
          </a:blip>
          <a:srcRect r="19547"/>
          <a:stretch/>
        </p:blipFill>
        <p:spPr>
          <a:xfrm>
            <a:off x="5359079" y="0"/>
            <a:ext cx="6832922" cy="6858000"/>
          </a:xfrm>
          <a:prstGeom prst="rect">
            <a:avLst/>
          </a:prstGeom>
        </p:spPr>
      </p:pic>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33</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2" name="TextBox 11">
            <a:extLst>
              <a:ext uri="{FF2B5EF4-FFF2-40B4-BE49-F238E27FC236}">
                <a16:creationId xmlns:a16="http://schemas.microsoft.com/office/drawing/2014/main" id="{AF9E3C2D-B912-27EC-C051-43C50D32DC3D}"/>
              </a:ext>
            </a:extLst>
          </p:cNvPr>
          <p:cNvSpPr txBox="1"/>
          <p:nvPr/>
        </p:nvSpPr>
        <p:spPr>
          <a:xfrm>
            <a:off x="1406610" y="1878226"/>
            <a:ext cx="9378779" cy="286232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prstClr val="black"/>
                </a:solidFill>
                <a:effectLst/>
                <a:uLnTx/>
                <a:uFillTx/>
                <a:latin typeface="Calibri"/>
                <a:ea typeface="+mn-ea"/>
                <a:cs typeface="Calibri"/>
              </a:rPr>
              <a:t>There are a lot of different reasons why people choose to have sex, including close relationships, readiness and pleasure.  If you are looking for more information on this, please see our </a:t>
            </a:r>
            <a:r>
              <a:rPr kumimoji="0" lang="en-US" sz="4000" b="1" i="0" u="none" strike="noStrike" kern="1200" cap="none" spc="0" normalizeH="0" baseline="0" noProof="0">
                <a:ln>
                  <a:noFill/>
                </a:ln>
                <a:solidFill>
                  <a:prstClr val="black"/>
                </a:solidFill>
                <a:effectLst/>
                <a:uLnTx/>
                <a:uFillTx/>
                <a:latin typeface="Calibri"/>
                <a:ea typeface="+mn-ea"/>
                <a:cs typeface="Calibri"/>
              </a:rPr>
              <a:t>Growing </a:t>
            </a:r>
            <a:r>
              <a:rPr lang="en-US" sz="4000" b="1">
                <a:solidFill>
                  <a:prstClr val="black"/>
                </a:solidFill>
                <a:latin typeface="Calibri"/>
                <a:cs typeface="Calibri"/>
              </a:rPr>
              <a:t>U</a:t>
            </a:r>
            <a:r>
              <a:rPr kumimoji="0" lang="en-US" sz="4000" b="1" i="0" u="none" strike="noStrike" kern="1200" cap="none" spc="0" normalizeH="0" baseline="0" noProof="0">
                <a:ln>
                  <a:noFill/>
                </a:ln>
                <a:solidFill>
                  <a:prstClr val="black"/>
                </a:solidFill>
                <a:effectLst/>
                <a:uLnTx/>
                <a:uFillTx/>
                <a:latin typeface="Calibri"/>
                <a:ea typeface="+mn-ea"/>
                <a:cs typeface="Calibri"/>
              </a:rPr>
              <a:t>p </a:t>
            </a:r>
            <a:r>
              <a:rPr kumimoji="0" lang="en-US" sz="4000" b="0" i="0" u="none" strike="noStrike" kern="1200" cap="none" spc="0" normalizeH="0" baseline="0" noProof="0">
                <a:ln>
                  <a:noFill/>
                </a:ln>
                <a:solidFill>
                  <a:prstClr val="black"/>
                </a:solidFill>
                <a:effectLst/>
                <a:uLnTx/>
                <a:uFillTx/>
                <a:latin typeface="Calibri"/>
                <a:ea typeface="+mn-ea"/>
                <a:cs typeface="Calibri"/>
              </a:rPr>
              <a:t>workshop. </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5713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40" y="838198"/>
            <a:ext cx="8264551" cy="1905002"/>
          </a:xfrm>
        </p:spPr>
        <p:txBody>
          <a:bodyPr>
            <a:normAutofit/>
          </a:bodyPr>
          <a:lstStyle/>
          <a:p>
            <a:r>
              <a:rPr lang="en-US"/>
              <a:t>Pregnancy Prevention</a:t>
            </a:r>
            <a:br>
              <a:rPr lang="en-US"/>
            </a:br>
            <a:r>
              <a:rPr lang="en-US" b="0" i="1">
                <a:solidFill>
                  <a:schemeClr val="accent2"/>
                </a:solidFill>
              </a:rPr>
              <a:t>Contraception options</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fld id="{56F460CF-4789-5848-B965-6EAFD6B7CB2A}" type="slidenum">
              <a:rPr lang="en-US" smtClean="0"/>
              <a:pPr/>
              <a:t>34</a:t>
            </a:fld>
            <a:endParaRPr lang="en-US"/>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856286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FE5274-B660-3B19-1309-1EFBB1DF9B4C}"/>
              </a:ext>
            </a:extLst>
          </p:cNvPr>
          <p:cNvSpPr>
            <a:spLocks noGrp="1"/>
          </p:cNvSpPr>
          <p:nvPr>
            <p:ph type="sldNum" sz="quarter" idx="12"/>
          </p:nvPr>
        </p:nvSpPr>
        <p:spPr/>
        <p:txBody>
          <a:bodyPr/>
          <a:lstStyle/>
          <a:p>
            <a:fld id="{56F460CF-4789-5848-B965-6EAFD6B7CB2A}" type="slidenum">
              <a:rPr lang="en-US" smtClean="0"/>
              <a:t>35</a:t>
            </a:fld>
            <a:endParaRPr lang="en-US"/>
          </a:p>
        </p:txBody>
      </p:sp>
      <p:sp>
        <p:nvSpPr>
          <p:cNvPr id="3" name="TextBox 2">
            <a:extLst>
              <a:ext uri="{FF2B5EF4-FFF2-40B4-BE49-F238E27FC236}">
                <a16:creationId xmlns:a16="http://schemas.microsoft.com/office/drawing/2014/main" id="{CCEE2D5A-4A92-05F9-B1DD-E4AF5616235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5EE0BE64-FCB3-5E0E-6EE7-81859991C775}"/>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2" name="Picture 11">
            <a:extLst>
              <a:ext uri="{FF2B5EF4-FFF2-40B4-BE49-F238E27FC236}">
                <a16:creationId xmlns:a16="http://schemas.microsoft.com/office/drawing/2014/main" id="{F1710590-6A03-C4EB-BBB1-53E9A601595A}"/>
              </a:ext>
            </a:extLst>
          </p:cNvPr>
          <p:cNvPicPr>
            <a:picLocks noChangeAspect="1"/>
          </p:cNvPicPr>
          <p:nvPr/>
        </p:nvPicPr>
        <p:blipFill>
          <a:blip r:embed="rId3"/>
          <a:srcRect/>
          <a:stretch/>
        </p:blipFill>
        <p:spPr>
          <a:xfrm>
            <a:off x="556131" y="1211986"/>
            <a:ext cx="4132004" cy="4146736"/>
          </a:xfrm>
          <a:prstGeom prst="rect">
            <a:avLst/>
          </a:prstGeom>
        </p:spPr>
      </p:pic>
      <p:sp>
        <p:nvSpPr>
          <p:cNvPr id="13" name="TextBox 12">
            <a:extLst>
              <a:ext uri="{FF2B5EF4-FFF2-40B4-BE49-F238E27FC236}">
                <a16:creationId xmlns:a16="http://schemas.microsoft.com/office/drawing/2014/main" id="{08787C3F-56FB-36A8-7605-7EB93B4CAE2E}"/>
              </a:ext>
            </a:extLst>
          </p:cNvPr>
          <p:cNvSpPr txBox="1"/>
          <p:nvPr/>
        </p:nvSpPr>
        <p:spPr>
          <a:xfrm>
            <a:off x="4861366" y="2131192"/>
            <a:ext cx="6736298" cy="230832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accent3"/>
                </a:solidFill>
                <a:effectLst>
                  <a:outerShdw blurRad="38100" dist="38100" dir="2700000" algn="tl">
                    <a:srgbClr val="000000">
                      <a:alpha val="43137"/>
                    </a:srgbClr>
                  </a:outerShdw>
                </a:effectLst>
                <a:uLnTx/>
                <a:uFillTx/>
                <a:latin typeface="Calibri"/>
                <a:ea typeface="+mn-ea"/>
                <a:cs typeface="+mn-cs"/>
              </a:rPr>
              <a:t>Chance of getting pregnant after 1 year </a:t>
            </a:r>
            <a:br>
              <a:rPr kumimoji="0" lang="en-US" sz="4800" b="1" i="0" u="none" strike="noStrike" kern="1200" cap="none" spc="0" normalizeH="0" baseline="0" noProof="0">
                <a:ln>
                  <a:noFill/>
                </a:ln>
                <a:solidFill>
                  <a:schemeClr val="accent3"/>
                </a:solidFill>
                <a:effectLst>
                  <a:outerShdw blurRad="38100" dist="38100" dir="2700000" algn="tl">
                    <a:srgbClr val="000000">
                      <a:alpha val="43137"/>
                    </a:srgbClr>
                  </a:outerShdw>
                </a:effectLst>
                <a:uLnTx/>
                <a:uFillTx/>
                <a:latin typeface="Calibri"/>
                <a:ea typeface="+mn-ea"/>
                <a:cs typeface="+mn-cs"/>
              </a:rPr>
            </a:br>
            <a:r>
              <a:rPr kumimoji="0" lang="en-US" sz="4800" b="1" i="1" u="none" strike="noStrike" kern="1200" cap="none" spc="0" normalizeH="0" baseline="0" noProof="0">
                <a:ln>
                  <a:noFill/>
                </a:ln>
                <a:solidFill>
                  <a:schemeClr val="accent3"/>
                </a:solidFill>
                <a:effectLst>
                  <a:outerShdw blurRad="38100" dist="38100" dir="2700000" algn="tl">
                    <a:srgbClr val="000000">
                      <a:alpha val="43137"/>
                    </a:srgbClr>
                  </a:outerShdw>
                </a:effectLst>
                <a:uLnTx/>
                <a:uFillTx/>
                <a:latin typeface="Calibri"/>
                <a:ea typeface="+mn-ea"/>
                <a:cs typeface="+mn-cs"/>
              </a:rPr>
              <a:t>if no birth control is used</a:t>
            </a:r>
            <a:endParaRPr kumimoji="0" lang="en-CA" sz="4800" b="1" i="1" u="none" strike="noStrike" kern="1200" cap="none" spc="0" normalizeH="0" baseline="0" noProof="0">
              <a:ln>
                <a:noFill/>
              </a:ln>
              <a:solidFill>
                <a:schemeClr val="accent3"/>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28048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FE5274-B660-3B19-1309-1EFBB1DF9B4C}"/>
              </a:ext>
            </a:extLst>
          </p:cNvPr>
          <p:cNvSpPr>
            <a:spLocks noGrp="1"/>
          </p:cNvSpPr>
          <p:nvPr>
            <p:ph type="sldNum" sz="quarter" idx="12"/>
          </p:nvPr>
        </p:nvSpPr>
        <p:spPr/>
        <p:txBody>
          <a:bodyPr/>
          <a:lstStyle/>
          <a:p>
            <a:fld id="{56F460CF-4789-5848-B965-6EAFD6B7CB2A}" type="slidenum">
              <a:rPr lang="en-US" smtClean="0"/>
              <a:t>36</a:t>
            </a:fld>
            <a:endParaRPr lang="en-US"/>
          </a:p>
        </p:txBody>
      </p:sp>
      <p:sp>
        <p:nvSpPr>
          <p:cNvPr id="3" name="TextBox 2">
            <a:extLst>
              <a:ext uri="{FF2B5EF4-FFF2-40B4-BE49-F238E27FC236}">
                <a16:creationId xmlns:a16="http://schemas.microsoft.com/office/drawing/2014/main" id="{CCEE2D5A-4A92-05F9-B1DD-E4AF56162350}"/>
              </a:ext>
            </a:extLst>
          </p:cNvPr>
          <p:cNvSpPr txBox="1"/>
          <p:nvPr/>
        </p:nvSpPr>
        <p:spPr>
          <a:xfrm>
            <a:off x="4251960" y="6266388"/>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5EE0BE64-FCB3-5E0E-6EE7-81859991C775}"/>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4" name="Picture 13">
            <a:extLst>
              <a:ext uri="{FF2B5EF4-FFF2-40B4-BE49-F238E27FC236}">
                <a16:creationId xmlns:a16="http://schemas.microsoft.com/office/drawing/2014/main" id="{78B69B4A-1A37-4DC1-843D-EB6455D6D906}"/>
              </a:ext>
            </a:extLst>
          </p:cNvPr>
          <p:cNvPicPr>
            <a:picLocks noChangeAspect="1"/>
          </p:cNvPicPr>
          <p:nvPr/>
        </p:nvPicPr>
        <p:blipFill>
          <a:blip r:embed="rId3"/>
          <a:stretch>
            <a:fillRect/>
          </a:stretch>
        </p:blipFill>
        <p:spPr>
          <a:xfrm>
            <a:off x="837840" y="1271674"/>
            <a:ext cx="4395448" cy="4692529"/>
          </a:xfrm>
          <a:prstGeom prst="rect">
            <a:avLst/>
          </a:prstGeom>
        </p:spPr>
      </p:pic>
      <p:sp>
        <p:nvSpPr>
          <p:cNvPr id="15" name="Title 1">
            <a:extLst>
              <a:ext uri="{FF2B5EF4-FFF2-40B4-BE49-F238E27FC236}">
                <a16:creationId xmlns:a16="http://schemas.microsoft.com/office/drawing/2014/main" id="{AF8CEF45-3BF9-3F50-7FC9-914F15433F45}"/>
              </a:ext>
            </a:extLst>
          </p:cNvPr>
          <p:cNvSpPr>
            <a:spLocks noGrp="1"/>
          </p:cNvSpPr>
          <p:nvPr>
            <p:ph type="title"/>
          </p:nvPr>
        </p:nvSpPr>
        <p:spPr>
          <a:xfrm>
            <a:off x="587828" y="666290"/>
            <a:ext cx="11009836" cy="538389"/>
          </a:xfrm>
        </p:spPr>
        <p:txBody>
          <a:bodyPr>
            <a:normAutofit/>
          </a:bodyPr>
          <a:lstStyle/>
          <a:p>
            <a:r>
              <a:rPr lang="en-US">
                <a:solidFill>
                  <a:schemeClr val="accent3"/>
                </a:solidFill>
              </a:rPr>
              <a:t>Strategies and approaches for pregnancy prevention</a:t>
            </a:r>
            <a:endParaRPr lang="en-CA">
              <a:solidFill>
                <a:schemeClr val="accent3"/>
              </a:solidFill>
            </a:endParaRPr>
          </a:p>
        </p:txBody>
      </p:sp>
      <p:sp>
        <p:nvSpPr>
          <p:cNvPr id="19" name="TextBox 18">
            <a:extLst>
              <a:ext uri="{FF2B5EF4-FFF2-40B4-BE49-F238E27FC236}">
                <a16:creationId xmlns:a16="http://schemas.microsoft.com/office/drawing/2014/main" id="{C2CDE6B1-AA78-D587-E518-67E4D8AA3144}"/>
              </a:ext>
            </a:extLst>
          </p:cNvPr>
          <p:cNvSpPr txBox="1"/>
          <p:nvPr/>
        </p:nvSpPr>
        <p:spPr>
          <a:xfrm>
            <a:off x="2552049" y="1489658"/>
            <a:ext cx="60940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4"/>
                </a:solidFill>
                <a:effectLst/>
                <a:uLnTx/>
                <a:uFillTx/>
                <a:latin typeface="Calibri" panose="020F0502020204030204" pitchFamily="34" charset="0"/>
                <a:ea typeface="+mn-ea"/>
                <a:cs typeface="+mn-cs"/>
              </a:rPr>
              <a:t>Not engaging </a:t>
            </a:r>
            <a:br>
              <a:rPr kumimoji="0" lang="en-US" sz="2400" b="0" i="0" u="none" strike="noStrike" kern="1200" cap="none" spc="0" normalizeH="0" baseline="0" noProof="0">
                <a:ln>
                  <a:noFill/>
                </a:ln>
                <a:solidFill>
                  <a:schemeClr val="accent4"/>
                </a:solidFill>
                <a:effectLst/>
                <a:uLnTx/>
                <a:uFillTx/>
                <a:latin typeface="Calibri" panose="020F0502020204030204" pitchFamily="34" charset="0"/>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in any sexual activity</a:t>
            </a:r>
            <a:endParaRPr kumimoji="0" lang="en-CA" sz="24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AFF8529-43CC-82C9-2D11-D9D80EF1D730}"/>
              </a:ext>
            </a:extLst>
          </p:cNvPr>
          <p:cNvSpPr txBox="1"/>
          <p:nvPr/>
        </p:nvSpPr>
        <p:spPr>
          <a:xfrm>
            <a:off x="3479952" y="2739179"/>
            <a:ext cx="609407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4"/>
                </a:solidFill>
                <a:effectLst/>
                <a:uLnTx/>
                <a:uFillTx/>
                <a:latin typeface="Calibri" panose="020F0502020204030204" pitchFamily="34" charset="0"/>
                <a:ea typeface="+mn-ea"/>
                <a:cs typeface="+mn-cs"/>
              </a:rPr>
              <a:t>Choosing</a:t>
            </a: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 sexual activities </a:t>
            </a:r>
            <a:b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that cannot lead to pregnancy </a:t>
            </a:r>
          </a:p>
        </p:txBody>
      </p:sp>
      <p:sp>
        <p:nvSpPr>
          <p:cNvPr id="21" name="TextBox 20">
            <a:extLst>
              <a:ext uri="{FF2B5EF4-FFF2-40B4-BE49-F238E27FC236}">
                <a16:creationId xmlns:a16="http://schemas.microsoft.com/office/drawing/2014/main" id="{8E988AB5-3D92-F7FD-B4B8-84CC18A6049D}"/>
              </a:ext>
            </a:extLst>
          </p:cNvPr>
          <p:cNvSpPr txBox="1"/>
          <p:nvPr/>
        </p:nvSpPr>
        <p:spPr>
          <a:xfrm>
            <a:off x="4356621" y="3952278"/>
            <a:ext cx="628051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4"/>
                </a:solidFill>
                <a:effectLst/>
                <a:uLnTx/>
                <a:uFillTx/>
                <a:latin typeface="Calibri" panose="020F0502020204030204" pitchFamily="34" charset="0"/>
                <a:ea typeface="+mn-ea"/>
                <a:cs typeface="+mn-cs"/>
              </a:rPr>
              <a:t>Clear communication </a:t>
            </a: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with partners about </a:t>
            </a:r>
            <a:b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b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intentions, limits/boundaries, and safer sex</a:t>
            </a:r>
          </a:p>
        </p:txBody>
      </p:sp>
      <p:sp>
        <p:nvSpPr>
          <p:cNvPr id="22" name="TextBox 21">
            <a:extLst>
              <a:ext uri="{FF2B5EF4-FFF2-40B4-BE49-F238E27FC236}">
                <a16:creationId xmlns:a16="http://schemas.microsoft.com/office/drawing/2014/main" id="{3973EB1C-D69D-7957-8F5C-737C12BDED79}"/>
              </a:ext>
            </a:extLst>
          </p:cNvPr>
          <p:cNvSpPr txBox="1"/>
          <p:nvPr/>
        </p:nvSpPr>
        <p:spPr>
          <a:xfrm>
            <a:off x="5233288" y="5061845"/>
            <a:ext cx="579812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4"/>
                </a:solidFill>
                <a:effectLst/>
                <a:uLnTx/>
                <a:uFillTx/>
                <a:latin typeface="Calibri" panose="020F0502020204030204" pitchFamily="34" charset="0"/>
                <a:ea typeface="+mn-ea"/>
                <a:cs typeface="+mn-cs"/>
              </a:rPr>
              <a:t>Dual protection: </a:t>
            </a:r>
            <a:r>
              <a:rPr kumimoji="0" lang="en-US" sz="24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Correctly and consistently using two methods of birth control (condoms + another form of birth control)</a:t>
            </a:r>
          </a:p>
        </p:txBody>
      </p:sp>
    </p:spTree>
    <p:extLst>
      <p:ext uri="{BB962C8B-B14F-4D97-AF65-F5344CB8AC3E}">
        <p14:creationId xmlns:p14="http://schemas.microsoft.com/office/powerpoint/2010/main" val="3258868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white question marks&#10;&#10;Description automatically generated">
            <a:extLst>
              <a:ext uri="{FF2B5EF4-FFF2-40B4-BE49-F238E27FC236}">
                <a16:creationId xmlns:a16="http://schemas.microsoft.com/office/drawing/2014/main" id="{00215677-8A51-C131-1CE3-4981C42399BF}"/>
              </a:ext>
            </a:extLst>
          </p:cNvPr>
          <p:cNvPicPr>
            <a:picLocks noChangeAspect="1"/>
          </p:cNvPicPr>
          <p:nvPr/>
        </p:nvPicPr>
        <p:blipFill>
          <a:blip r:embed="rId3">
            <a:duotone>
              <a:prstClr val="black"/>
              <a:schemeClr val="accent2">
                <a:tint val="45000"/>
                <a:satMod val="400000"/>
              </a:schemeClr>
            </a:duotone>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7A036482-9A26-11F5-3BA8-F243BDFA65D9}"/>
              </a:ext>
            </a:extLst>
          </p:cNvPr>
          <p:cNvSpPr>
            <a:spLocks noGrp="1"/>
          </p:cNvSpPr>
          <p:nvPr>
            <p:ph type="title"/>
          </p:nvPr>
        </p:nvSpPr>
        <p:spPr>
          <a:xfrm>
            <a:off x="587828" y="666290"/>
            <a:ext cx="10674339" cy="538389"/>
          </a:xfrm>
        </p:spPr>
        <p:txBody>
          <a:bodyPr>
            <a:normAutofit/>
          </a:bodyPr>
          <a:lstStyle/>
          <a:p>
            <a:r>
              <a:rPr lang="en-CA">
                <a:solidFill>
                  <a:schemeClr val="accent3"/>
                </a:solidFill>
              </a:rPr>
              <a:t>Many people have questions about getting pregnant</a:t>
            </a:r>
          </a:p>
        </p:txBody>
      </p:sp>
      <p:sp>
        <p:nvSpPr>
          <p:cNvPr id="4" name="Slide Number Placeholder 3">
            <a:extLst>
              <a:ext uri="{FF2B5EF4-FFF2-40B4-BE49-F238E27FC236}">
                <a16:creationId xmlns:a16="http://schemas.microsoft.com/office/drawing/2014/main" id="{410743DD-A0B4-3C7A-D33D-5F1435411DE0}"/>
              </a:ext>
            </a:extLst>
          </p:cNvPr>
          <p:cNvSpPr>
            <a:spLocks noGrp="1"/>
          </p:cNvSpPr>
          <p:nvPr>
            <p:ph type="sldNum" sz="quarter" idx="12"/>
          </p:nvPr>
        </p:nvSpPr>
        <p:spPr/>
        <p:txBody>
          <a:bodyPr/>
          <a:lstStyle/>
          <a:p>
            <a:fld id="{56F460CF-4789-5848-B965-6EAFD6B7CB2A}" type="slidenum">
              <a:rPr lang="en-US" smtClean="0"/>
              <a:t>37</a:t>
            </a:fld>
            <a:endParaRPr lang="en-US"/>
          </a:p>
        </p:txBody>
      </p:sp>
      <p:sp>
        <p:nvSpPr>
          <p:cNvPr id="2" name="TextBox 1">
            <a:extLst>
              <a:ext uri="{FF2B5EF4-FFF2-40B4-BE49-F238E27FC236}">
                <a16:creationId xmlns:a16="http://schemas.microsoft.com/office/drawing/2014/main" id="{43AA48B6-166F-BFBD-8005-30855988407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75E8EF18-C853-6FF3-9B1C-F607A80FFEB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TextBox 6">
            <a:extLst>
              <a:ext uri="{FF2B5EF4-FFF2-40B4-BE49-F238E27FC236}">
                <a16:creationId xmlns:a16="http://schemas.microsoft.com/office/drawing/2014/main" id="{E0712354-0BE0-736B-90E5-B72170BB4BEA}"/>
              </a:ext>
            </a:extLst>
          </p:cNvPr>
          <p:cNvSpPr txBox="1"/>
          <p:nvPr/>
        </p:nvSpPr>
        <p:spPr>
          <a:xfrm>
            <a:off x="574521" y="2151727"/>
            <a:ext cx="3657601" cy="523220"/>
          </a:xfrm>
          <a:prstGeom prst="rect">
            <a:avLst/>
          </a:prstGeom>
          <a:noFill/>
        </p:spPr>
        <p:txBody>
          <a:bodyPr wrap="square" rtlCol="0">
            <a:spAutoFit/>
          </a:bodyPr>
          <a:lstStyle/>
          <a:p>
            <a:pPr algn="r"/>
            <a:r>
              <a:rPr lang="en-CA" sz="2800" cap="small">
                <a:solidFill>
                  <a:srgbClr val="843275"/>
                </a:solidFill>
              </a:rPr>
              <a:t>Can people get pregnant</a:t>
            </a:r>
          </a:p>
        </p:txBody>
      </p:sp>
      <p:sp>
        <p:nvSpPr>
          <p:cNvPr id="9" name="TextBox 8">
            <a:extLst>
              <a:ext uri="{FF2B5EF4-FFF2-40B4-BE49-F238E27FC236}">
                <a16:creationId xmlns:a16="http://schemas.microsoft.com/office/drawing/2014/main" id="{BC45FC9F-F13B-E198-ED6D-9B675D269E39}"/>
              </a:ext>
            </a:extLst>
          </p:cNvPr>
          <p:cNvSpPr txBox="1"/>
          <p:nvPr/>
        </p:nvSpPr>
        <p:spPr>
          <a:xfrm>
            <a:off x="4398379" y="2151727"/>
            <a:ext cx="6431583" cy="2554545"/>
          </a:xfrm>
          <a:prstGeom prst="rect">
            <a:avLst/>
          </a:prstGeom>
          <a:noFill/>
        </p:spPr>
        <p:txBody>
          <a:bodyPr wrap="square" rtlCol="0">
            <a:spAutoFit/>
          </a:bodyPr>
          <a:lstStyle/>
          <a:p>
            <a:pPr lvl="0">
              <a:spcAft>
                <a:spcPts val="1200"/>
              </a:spcAft>
              <a:buNone/>
            </a:pPr>
            <a:r>
              <a:rPr lang="en-US" sz="2400" b="0" i="0" u="none" strike="noStrike">
                <a:solidFill>
                  <a:schemeClr val="tx1">
                    <a:lumMod val="75000"/>
                    <a:lumOff val="25000"/>
                  </a:schemeClr>
                </a:solidFill>
                <a:effectLst/>
                <a:latin typeface="Calibri" panose="020F0502020204030204" pitchFamily="34" charset="0"/>
              </a:rPr>
              <a:t>…prior to experiencing their first period?</a:t>
            </a:r>
          </a:p>
          <a:p>
            <a:pPr lvl="0">
              <a:spcAft>
                <a:spcPts val="1200"/>
              </a:spcAft>
              <a:buNone/>
            </a:pPr>
            <a:r>
              <a:rPr lang="en-US" sz="2400" b="0" i="0" u="none" strike="noStrike">
                <a:solidFill>
                  <a:schemeClr val="tx1">
                    <a:lumMod val="75000"/>
                    <a:lumOff val="25000"/>
                  </a:schemeClr>
                </a:solidFill>
                <a:effectLst/>
                <a:latin typeface="Calibri" panose="020F0502020204030204" pitchFamily="34" charset="0"/>
              </a:rPr>
              <a:t>…during their period?</a:t>
            </a:r>
          </a:p>
          <a:p>
            <a:pPr lvl="0">
              <a:spcAft>
                <a:spcPts val="1200"/>
              </a:spcAft>
              <a:buNone/>
            </a:pPr>
            <a:r>
              <a:rPr lang="en-US" sz="2400" b="0" i="0" u="none" strike="noStrike">
                <a:solidFill>
                  <a:schemeClr val="tx1">
                    <a:lumMod val="75000"/>
                    <a:lumOff val="25000"/>
                  </a:schemeClr>
                </a:solidFill>
                <a:effectLst/>
                <a:latin typeface="Calibri" panose="020F0502020204030204" pitchFamily="34" charset="0"/>
              </a:rPr>
              <a:t>…if experiencing irregular periods?</a:t>
            </a:r>
          </a:p>
          <a:p>
            <a:pPr lvl="0">
              <a:spcAft>
                <a:spcPts val="1200"/>
              </a:spcAft>
              <a:buNone/>
            </a:pPr>
            <a:r>
              <a:rPr lang="en-US" sz="2400" b="0" i="0" u="none" strike="noStrike">
                <a:solidFill>
                  <a:schemeClr val="tx1">
                    <a:lumMod val="75000"/>
                    <a:lumOff val="25000"/>
                  </a:schemeClr>
                </a:solidFill>
                <a:effectLst/>
                <a:latin typeface="Calibri" panose="020F0502020204030204" pitchFamily="34" charset="0"/>
              </a:rPr>
              <a:t>…the first time they have vaginal intercourse? </a:t>
            </a:r>
          </a:p>
          <a:p>
            <a:pPr lvl="0">
              <a:spcAft>
                <a:spcPts val="1200"/>
              </a:spcAft>
              <a:buNone/>
            </a:pPr>
            <a:r>
              <a:rPr lang="en-US" sz="2400" b="0" i="0" u="none" strike="noStrike">
                <a:solidFill>
                  <a:schemeClr val="tx1">
                    <a:lumMod val="75000"/>
                    <a:lumOff val="25000"/>
                  </a:schemeClr>
                </a:solidFill>
                <a:effectLst/>
                <a:latin typeface="Calibri" panose="020F0502020204030204" pitchFamily="34" charset="0"/>
              </a:rPr>
              <a:t>…while taking hormone replacement therapy?</a:t>
            </a:r>
          </a:p>
        </p:txBody>
      </p:sp>
      <p:sp>
        <p:nvSpPr>
          <p:cNvPr id="5" name="TextBox 4">
            <a:extLst>
              <a:ext uri="{FF2B5EF4-FFF2-40B4-BE49-F238E27FC236}">
                <a16:creationId xmlns:a16="http://schemas.microsoft.com/office/drawing/2014/main" id="{20AC18C8-A8CF-A53F-1928-DEEF2B856624}"/>
              </a:ext>
            </a:extLst>
          </p:cNvPr>
          <p:cNvSpPr txBox="1"/>
          <p:nvPr/>
        </p:nvSpPr>
        <p:spPr>
          <a:xfrm>
            <a:off x="3359927" y="5091308"/>
            <a:ext cx="5130140" cy="707886"/>
          </a:xfrm>
          <a:prstGeom prst="rect">
            <a:avLst/>
          </a:prstGeom>
          <a:noFill/>
        </p:spPr>
        <p:txBody>
          <a:bodyPr wrap="square" rtlCol="0">
            <a:spAutoFit/>
          </a:bodyPr>
          <a:lstStyle/>
          <a:p>
            <a:pPr algn="ctr"/>
            <a:r>
              <a:rPr lang="en-US" sz="4000" b="1">
                <a:solidFill>
                  <a:schemeClr val="accent3"/>
                </a:solidFill>
              </a:rPr>
              <a:t>YES</a:t>
            </a:r>
            <a:endParaRPr lang="en-CA" sz="4000" b="1">
              <a:solidFill>
                <a:schemeClr val="accent3"/>
              </a:solidFill>
            </a:endParaRPr>
          </a:p>
        </p:txBody>
      </p:sp>
    </p:spTree>
    <p:extLst>
      <p:ext uri="{BB962C8B-B14F-4D97-AF65-F5344CB8AC3E}">
        <p14:creationId xmlns:p14="http://schemas.microsoft.com/office/powerpoint/2010/main" val="286447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38</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Picture 6">
            <a:extLst>
              <a:ext uri="{FF2B5EF4-FFF2-40B4-BE49-F238E27FC236}">
                <a16:creationId xmlns:a16="http://schemas.microsoft.com/office/drawing/2014/main" id="{4DCC5D38-5C18-F74A-E7B4-E0CA8FB1E56C}"/>
              </a:ext>
            </a:extLst>
          </p:cNvPr>
          <p:cNvPicPr>
            <a:picLocks noChangeAspect="1"/>
          </p:cNvPicPr>
          <p:nvPr/>
        </p:nvPicPr>
        <p:blipFill rotWithShape="1">
          <a:blip r:embed="rId3"/>
          <a:srcRect b="80003"/>
          <a:stretch/>
        </p:blipFill>
        <p:spPr>
          <a:xfrm>
            <a:off x="1765210" y="308646"/>
            <a:ext cx="8661579" cy="1141014"/>
          </a:xfrm>
          <a:prstGeom prst="rect">
            <a:avLst/>
          </a:prstGeom>
        </p:spPr>
      </p:pic>
      <p:pic>
        <p:nvPicPr>
          <p:cNvPr id="2" name="Picture 1">
            <a:extLst>
              <a:ext uri="{FF2B5EF4-FFF2-40B4-BE49-F238E27FC236}">
                <a16:creationId xmlns:a16="http://schemas.microsoft.com/office/drawing/2014/main" id="{2437F601-9EAF-F829-2BAD-ADBFF869DC60}"/>
              </a:ext>
            </a:extLst>
          </p:cNvPr>
          <p:cNvPicPr>
            <a:picLocks noChangeAspect="1"/>
          </p:cNvPicPr>
          <p:nvPr/>
        </p:nvPicPr>
        <p:blipFill rotWithShape="1">
          <a:blip r:embed="rId3"/>
          <a:srcRect t="31527"/>
          <a:stretch/>
        </p:blipFill>
        <p:spPr>
          <a:xfrm>
            <a:off x="1765210" y="2107580"/>
            <a:ext cx="8661579" cy="3906948"/>
          </a:xfrm>
          <a:prstGeom prst="rect">
            <a:avLst/>
          </a:prstGeom>
        </p:spPr>
      </p:pic>
    </p:spTree>
    <p:extLst>
      <p:ext uri="{BB962C8B-B14F-4D97-AF65-F5344CB8AC3E}">
        <p14:creationId xmlns:p14="http://schemas.microsoft.com/office/powerpoint/2010/main" val="2954522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objects on a table&#10;&#10;Description automatically generated">
            <a:extLst>
              <a:ext uri="{FF2B5EF4-FFF2-40B4-BE49-F238E27FC236}">
                <a16:creationId xmlns:a16="http://schemas.microsoft.com/office/drawing/2014/main" id="{B5743ED0-582D-7791-5C48-E15CB573275E}"/>
              </a:ext>
            </a:extLst>
          </p:cNvPr>
          <p:cNvPicPr>
            <a:picLocks noChangeAspect="1"/>
          </p:cNvPicPr>
          <p:nvPr/>
        </p:nvPicPr>
        <p:blipFill rotWithShape="1">
          <a:blip r:embed="rId3">
            <a:duotone>
              <a:prstClr val="black"/>
              <a:schemeClr val="accent2">
                <a:tint val="45000"/>
                <a:satMod val="400000"/>
              </a:schemeClr>
            </a:duotone>
            <a:alphaModFix amt="50000"/>
          </a:blip>
          <a:srcRect r="4307" b="4307"/>
          <a:stretch/>
        </p:blipFill>
        <p:spPr>
          <a:xfrm>
            <a:off x="0" y="1341"/>
            <a:ext cx="12192000" cy="6858000"/>
          </a:xfrm>
          <a:prstGeom prst="rect">
            <a:avLst/>
          </a:prstGeom>
        </p:spPr>
      </p:pic>
      <p:sp>
        <p:nvSpPr>
          <p:cNvPr id="6" name="Title 5">
            <a:extLst>
              <a:ext uri="{FF2B5EF4-FFF2-40B4-BE49-F238E27FC236}">
                <a16:creationId xmlns:a16="http://schemas.microsoft.com/office/drawing/2014/main" id="{7A036482-9A26-11F5-3BA8-F243BDFA65D9}"/>
              </a:ext>
            </a:extLst>
          </p:cNvPr>
          <p:cNvSpPr>
            <a:spLocks noGrp="1"/>
          </p:cNvSpPr>
          <p:nvPr>
            <p:ph type="title"/>
          </p:nvPr>
        </p:nvSpPr>
        <p:spPr>
          <a:xfrm>
            <a:off x="587828" y="666290"/>
            <a:ext cx="10489144" cy="538389"/>
          </a:xfrm>
        </p:spPr>
        <p:txBody>
          <a:bodyPr>
            <a:normAutofit/>
          </a:bodyPr>
          <a:lstStyle/>
          <a:p>
            <a:r>
              <a:rPr lang="en-US">
                <a:solidFill>
                  <a:schemeClr val="accent3"/>
                </a:solidFill>
              </a:rPr>
              <a:t>Birth </a:t>
            </a:r>
            <a:r>
              <a:rPr lang="en-CA">
                <a:solidFill>
                  <a:schemeClr val="accent3"/>
                </a:solidFill>
              </a:rPr>
              <a:t>control methods</a:t>
            </a:r>
          </a:p>
        </p:txBody>
      </p:sp>
      <p:sp>
        <p:nvSpPr>
          <p:cNvPr id="4" name="Slide Number Placeholder 3">
            <a:extLst>
              <a:ext uri="{FF2B5EF4-FFF2-40B4-BE49-F238E27FC236}">
                <a16:creationId xmlns:a16="http://schemas.microsoft.com/office/drawing/2014/main" id="{410743DD-A0B4-3C7A-D33D-5F1435411DE0}"/>
              </a:ext>
            </a:extLst>
          </p:cNvPr>
          <p:cNvSpPr>
            <a:spLocks noGrp="1"/>
          </p:cNvSpPr>
          <p:nvPr>
            <p:ph type="sldNum" sz="quarter" idx="12"/>
          </p:nvPr>
        </p:nvSpPr>
        <p:spPr/>
        <p:txBody>
          <a:bodyPr/>
          <a:lstStyle/>
          <a:p>
            <a:fld id="{56F460CF-4789-5848-B965-6EAFD6B7CB2A}" type="slidenum">
              <a:rPr lang="en-US" smtClean="0"/>
              <a:t>39</a:t>
            </a:fld>
            <a:endParaRPr lang="en-US"/>
          </a:p>
        </p:txBody>
      </p:sp>
      <p:sp>
        <p:nvSpPr>
          <p:cNvPr id="2" name="TextBox 1">
            <a:extLst>
              <a:ext uri="{FF2B5EF4-FFF2-40B4-BE49-F238E27FC236}">
                <a16:creationId xmlns:a16="http://schemas.microsoft.com/office/drawing/2014/main" id="{43AA48B6-166F-BFBD-8005-30855988407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75E8EF18-C853-6FF3-9B1C-F607A80FFEB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TextBox 6">
            <a:extLst>
              <a:ext uri="{FF2B5EF4-FFF2-40B4-BE49-F238E27FC236}">
                <a16:creationId xmlns:a16="http://schemas.microsoft.com/office/drawing/2014/main" id="{E0712354-0BE0-736B-90E5-B72170BB4BEA}"/>
              </a:ext>
            </a:extLst>
          </p:cNvPr>
          <p:cNvSpPr txBox="1"/>
          <p:nvPr/>
        </p:nvSpPr>
        <p:spPr>
          <a:xfrm>
            <a:off x="587828" y="1620611"/>
            <a:ext cx="3011899" cy="830997"/>
          </a:xfrm>
          <a:prstGeom prst="rect">
            <a:avLst/>
          </a:prstGeom>
          <a:noFill/>
        </p:spPr>
        <p:txBody>
          <a:bodyPr wrap="square" rtlCol="0">
            <a:spAutoFit/>
          </a:bodyPr>
          <a:lstStyle/>
          <a:p>
            <a:pPr algn="r"/>
            <a:r>
              <a:rPr lang="en-CA" sz="2400" b="1" cap="small">
                <a:solidFill>
                  <a:schemeClr val="accent1"/>
                </a:solidFill>
              </a:rPr>
              <a:t>Long-acting reversible contraceptives (LARCs)</a:t>
            </a:r>
          </a:p>
        </p:txBody>
      </p:sp>
      <p:sp>
        <p:nvSpPr>
          <p:cNvPr id="9" name="TextBox 8">
            <a:extLst>
              <a:ext uri="{FF2B5EF4-FFF2-40B4-BE49-F238E27FC236}">
                <a16:creationId xmlns:a16="http://schemas.microsoft.com/office/drawing/2014/main" id="{BC45FC9F-F13B-E198-ED6D-9B675D269E39}"/>
              </a:ext>
            </a:extLst>
          </p:cNvPr>
          <p:cNvSpPr txBox="1"/>
          <p:nvPr/>
        </p:nvSpPr>
        <p:spPr>
          <a:xfrm>
            <a:off x="3594752" y="1681812"/>
            <a:ext cx="1754900" cy="1015663"/>
          </a:xfrm>
          <a:prstGeom prst="rect">
            <a:avLst/>
          </a:prstGeom>
          <a:noFill/>
        </p:spPr>
        <p:txBody>
          <a:bodyPr wrap="square" rtlCol="0">
            <a:spAutoFit/>
          </a:bodyPr>
          <a:lstStyle/>
          <a:p>
            <a:pPr lvl="0">
              <a:buNone/>
            </a:pPr>
            <a:r>
              <a:rPr lang="en-US" sz="2000" b="0" i="0" u="none" strike="noStrike">
                <a:solidFill>
                  <a:schemeClr val="tx1">
                    <a:lumMod val="75000"/>
                    <a:lumOff val="25000"/>
                  </a:schemeClr>
                </a:solidFill>
                <a:effectLst/>
                <a:latin typeface="Calibri" panose="020F0502020204030204" pitchFamily="34" charset="0"/>
              </a:rPr>
              <a:t>Implant</a:t>
            </a:r>
          </a:p>
          <a:p>
            <a:pPr lvl="0">
              <a:buNone/>
            </a:pPr>
            <a:r>
              <a:rPr lang="en-US" sz="2000" b="0" i="0" u="none" strike="noStrike">
                <a:solidFill>
                  <a:schemeClr val="tx1">
                    <a:lumMod val="75000"/>
                    <a:lumOff val="25000"/>
                  </a:schemeClr>
                </a:solidFill>
                <a:effectLst/>
                <a:latin typeface="Calibri" panose="020F0502020204030204" pitchFamily="34" charset="0"/>
              </a:rPr>
              <a:t>Copper IUD</a:t>
            </a:r>
          </a:p>
          <a:p>
            <a:pPr lvl="0">
              <a:buNone/>
            </a:pPr>
            <a:r>
              <a:rPr lang="en-US" sz="2000" b="0" i="0" u="none" strike="noStrike">
                <a:solidFill>
                  <a:schemeClr val="tx1">
                    <a:lumMod val="75000"/>
                    <a:lumOff val="25000"/>
                  </a:schemeClr>
                </a:solidFill>
                <a:effectLst/>
                <a:latin typeface="Calibri" panose="020F0502020204030204" pitchFamily="34" charset="0"/>
              </a:rPr>
              <a:t>Hormonal IUD</a:t>
            </a:r>
          </a:p>
        </p:txBody>
      </p:sp>
      <p:sp>
        <p:nvSpPr>
          <p:cNvPr id="11" name="TextBox 10">
            <a:extLst>
              <a:ext uri="{FF2B5EF4-FFF2-40B4-BE49-F238E27FC236}">
                <a16:creationId xmlns:a16="http://schemas.microsoft.com/office/drawing/2014/main" id="{8044B83D-692B-B07A-2A0A-9389B0462F63}"/>
              </a:ext>
            </a:extLst>
          </p:cNvPr>
          <p:cNvSpPr txBox="1"/>
          <p:nvPr/>
        </p:nvSpPr>
        <p:spPr>
          <a:xfrm>
            <a:off x="587828" y="2814593"/>
            <a:ext cx="1387026" cy="830997"/>
          </a:xfrm>
          <a:prstGeom prst="rect">
            <a:avLst/>
          </a:prstGeom>
          <a:noFill/>
        </p:spPr>
        <p:txBody>
          <a:bodyPr wrap="square" rtlCol="0">
            <a:spAutoFit/>
          </a:bodyPr>
          <a:lstStyle/>
          <a:p>
            <a:pPr algn="r"/>
            <a:r>
              <a:rPr lang="en-CA" sz="2400" b="1" cap="small">
                <a:solidFill>
                  <a:schemeClr val="accent4"/>
                </a:solidFill>
              </a:rPr>
              <a:t>In the moment</a:t>
            </a:r>
          </a:p>
        </p:txBody>
      </p:sp>
      <p:sp>
        <p:nvSpPr>
          <p:cNvPr id="12" name="TextBox 11">
            <a:extLst>
              <a:ext uri="{FF2B5EF4-FFF2-40B4-BE49-F238E27FC236}">
                <a16:creationId xmlns:a16="http://schemas.microsoft.com/office/drawing/2014/main" id="{AFE03908-5641-E1F9-21D5-517B9E19F984}"/>
              </a:ext>
            </a:extLst>
          </p:cNvPr>
          <p:cNvSpPr txBox="1"/>
          <p:nvPr/>
        </p:nvSpPr>
        <p:spPr>
          <a:xfrm>
            <a:off x="5850217" y="1620611"/>
            <a:ext cx="3094186" cy="830997"/>
          </a:xfrm>
          <a:prstGeom prst="rect">
            <a:avLst/>
          </a:prstGeom>
          <a:noFill/>
        </p:spPr>
        <p:txBody>
          <a:bodyPr wrap="square" rtlCol="0">
            <a:spAutoFit/>
          </a:bodyPr>
          <a:lstStyle/>
          <a:p>
            <a:pPr algn="r"/>
            <a:r>
              <a:rPr lang="en-CA" sz="2400" b="1" cap="small">
                <a:solidFill>
                  <a:schemeClr val="accent5"/>
                </a:solidFill>
              </a:rPr>
              <a:t>Short-acting reversible contraceptives (SARCs)</a:t>
            </a:r>
          </a:p>
        </p:txBody>
      </p:sp>
      <p:sp>
        <p:nvSpPr>
          <p:cNvPr id="13" name="TextBox 12">
            <a:extLst>
              <a:ext uri="{FF2B5EF4-FFF2-40B4-BE49-F238E27FC236}">
                <a16:creationId xmlns:a16="http://schemas.microsoft.com/office/drawing/2014/main" id="{48DA77F4-1F03-D0A6-25BB-0AA9E670CA17}"/>
              </a:ext>
            </a:extLst>
          </p:cNvPr>
          <p:cNvSpPr txBox="1"/>
          <p:nvPr/>
        </p:nvSpPr>
        <p:spPr>
          <a:xfrm>
            <a:off x="5832400" y="3163985"/>
            <a:ext cx="1959619" cy="830997"/>
          </a:xfrm>
          <a:prstGeom prst="rect">
            <a:avLst/>
          </a:prstGeom>
          <a:noFill/>
        </p:spPr>
        <p:txBody>
          <a:bodyPr wrap="square" rtlCol="0">
            <a:spAutoFit/>
          </a:bodyPr>
          <a:lstStyle/>
          <a:p>
            <a:pPr algn="r"/>
            <a:r>
              <a:rPr lang="en-CA" sz="2400" b="1" cap="small">
                <a:solidFill>
                  <a:schemeClr val="accent3"/>
                </a:solidFill>
              </a:rPr>
              <a:t>Emergency contraception</a:t>
            </a:r>
          </a:p>
        </p:txBody>
      </p:sp>
      <p:sp>
        <p:nvSpPr>
          <p:cNvPr id="20" name="TextBox 19">
            <a:extLst>
              <a:ext uri="{FF2B5EF4-FFF2-40B4-BE49-F238E27FC236}">
                <a16:creationId xmlns:a16="http://schemas.microsoft.com/office/drawing/2014/main" id="{96CD7186-21AD-40DA-7574-4E4FEA139568}"/>
              </a:ext>
            </a:extLst>
          </p:cNvPr>
          <p:cNvSpPr txBox="1"/>
          <p:nvPr/>
        </p:nvSpPr>
        <p:spPr>
          <a:xfrm>
            <a:off x="8944403" y="1681812"/>
            <a:ext cx="1423062" cy="1323439"/>
          </a:xfrm>
          <a:prstGeom prst="rect">
            <a:avLst/>
          </a:prstGeom>
          <a:noFill/>
        </p:spPr>
        <p:txBody>
          <a:bodyPr wrap="square" rtlCol="0">
            <a:spAutoFit/>
          </a:bodyPr>
          <a:lstStyle/>
          <a:p>
            <a:r>
              <a:rPr lang="en-CA" sz="2000">
                <a:solidFill>
                  <a:schemeClr val="tx1">
                    <a:lumMod val="75000"/>
                    <a:lumOff val="25000"/>
                  </a:schemeClr>
                </a:solidFill>
              </a:rPr>
              <a:t>Injection</a:t>
            </a:r>
          </a:p>
          <a:p>
            <a:r>
              <a:rPr lang="en-CA" sz="2000">
                <a:solidFill>
                  <a:schemeClr val="tx1">
                    <a:lumMod val="75000"/>
                    <a:lumOff val="25000"/>
                  </a:schemeClr>
                </a:solidFill>
              </a:rPr>
              <a:t>Ring</a:t>
            </a:r>
          </a:p>
          <a:p>
            <a:r>
              <a:rPr lang="en-CA" sz="2000">
                <a:solidFill>
                  <a:schemeClr val="tx1">
                    <a:lumMod val="75000"/>
                    <a:lumOff val="25000"/>
                  </a:schemeClr>
                </a:solidFill>
              </a:rPr>
              <a:t>Patch</a:t>
            </a:r>
          </a:p>
          <a:p>
            <a:r>
              <a:rPr lang="en-CA" sz="2000">
                <a:solidFill>
                  <a:schemeClr val="tx1">
                    <a:lumMod val="75000"/>
                    <a:lumOff val="25000"/>
                  </a:schemeClr>
                </a:solidFill>
              </a:rPr>
              <a:t>Pill</a:t>
            </a:r>
          </a:p>
        </p:txBody>
      </p:sp>
      <p:sp>
        <p:nvSpPr>
          <p:cNvPr id="21" name="TextBox 20">
            <a:extLst>
              <a:ext uri="{FF2B5EF4-FFF2-40B4-BE49-F238E27FC236}">
                <a16:creationId xmlns:a16="http://schemas.microsoft.com/office/drawing/2014/main" id="{A7EFD5BD-62A2-A6EC-6DD9-4C876ECEF372}"/>
              </a:ext>
            </a:extLst>
          </p:cNvPr>
          <p:cNvSpPr txBox="1"/>
          <p:nvPr/>
        </p:nvSpPr>
        <p:spPr>
          <a:xfrm>
            <a:off x="2033430" y="2928741"/>
            <a:ext cx="3409065" cy="1661993"/>
          </a:xfrm>
          <a:prstGeom prst="rect">
            <a:avLst/>
          </a:prstGeom>
          <a:noFill/>
        </p:spPr>
        <p:txBody>
          <a:bodyPr wrap="square" rtlCol="0">
            <a:spAutoFit/>
          </a:bodyPr>
          <a:lstStyle/>
          <a:p>
            <a:pPr marL="228600" lvl="0" indent="-228600" algn="l" defTabSz="889000">
              <a:lnSpc>
                <a:spcPct val="90000"/>
              </a:lnSpc>
              <a:spcBef>
                <a:spcPct val="0"/>
              </a:spcBef>
              <a:spcAft>
                <a:spcPct val="15000"/>
              </a:spcAft>
              <a:buFont typeface="Arial" panose="020B0604020202020204" pitchFamily="34" charset="0"/>
              <a:buNone/>
            </a:pPr>
            <a:r>
              <a:rPr lang="en-US" sz="2000" i="0" kern="1200">
                <a:solidFill>
                  <a:schemeClr val="tx1">
                    <a:lumMod val="75000"/>
                    <a:lumOff val="25000"/>
                  </a:schemeClr>
                </a:solidFill>
                <a:effectLst/>
                <a:latin typeface="Calibri"/>
                <a:ea typeface="+mn-ea"/>
                <a:cs typeface="+mn-cs"/>
              </a:rPr>
              <a:t>Not having certain types of sex</a:t>
            </a:r>
          </a:p>
          <a:p>
            <a:pPr marL="228600" lvl="0" indent="-228600" algn="l" defTabSz="889000">
              <a:lnSpc>
                <a:spcPct val="90000"/>
              </a:lnSpc>
              <a:spcBef>
                <a:spcPct val="0"/>
              </a:spcBef>
              <a:spcAft>
                <a:spcPct val="15000"/>
              </a:spcAft>
              <a:buFont typeface="Arial" panose="020B0604020202020204" pitchFamily="34" charset="0"/>
              <a:buNone/>
            </a:pPr>
            <a:r>
              <a:rPr lang="en-US" sz="2000" b="0">
                <a:solidFill>
                  <a:schemeClr val="tx1">
                    <a:lumMod val="75000"/>
                    <a:lumOff val="25000"/>
                  </a:schemeClr>
                </a:solidFill>
                <a:latin typeface="Calibri"/>
              </a:rPr>
              <a:t>External condom</a:t>
            </a:r>
          </a:p>
          <a:p>
            <a:pPr marL="228600" lvl="0" indent="-228600" algn="l" defTabSz="889000">
              <a:lnSpc>
                <a:spcPct val="90000"/>
              </a:lnSpc>
              <a:spcBef>
                <a:spcPct val="0"/>
              </a:spcBef>
              <a:spcAft>
                <a:spcPct val="15000"/>
              </a:spcAft>
              <a:buFont typeface="Arial" panose="020B0604020202020204" pitchFamily="34" charset="0"/>
              <a:buNone/>
            </a:pPr>
            <a:r>
              <a:rPr lang="en-US" sz="2000" b="0">
                <a:solidFill>
                  <a:schemeClr val="tx1">
                    <a:lumMod val="75000"/>
                    <a:lumOff val="25000"/>
                  </a:schemeClr>
                </a:solidFill>
                <a:latin typeface="Calibri"/>
              </a:rPr>
              <a:t>Internal condom</a:t>
            </a:r>
          </a:p>
          <a:p>
            <a:pPr marL="228600" lvl="0" indent="-228600" algn="l" defTabSz="889000">
              <a:lnSpc>
                <a:spcPct val="90000"/>
              </a:lnSpc>
              <a:spcBef>
                <a:spcPct val="0"/>
              </a:spcBef>
              <a:spcAft>
                <a:spcPct val="15000"/>
              </a:spcAft>
              <a:buFont typeface="Arial" panose="020B0604020202020204" pitchFamily="34" charset="0"/>
              <a:buNone/>
            </a:pPr>
            <a:r>
              <a:rPr lang="en-US" sz="2000" i="0" kern="1200">
                <a:solidFill>
                  <a:schemeClr val="tx1">
                    <a:lumMod val="75000"/>
                    <a:lumOff val="25000"/>
                  </a:schemeClr>
                </a:solidFill>
                <a:effectLst/>
                <a:latin typeface="Calibri"/>
                <a:ea typeface="+mn-ea"/>
                <a:cs typeface="+mn-cs"/>
              </a:rPr>
              <a:t>Wi</a:t>
            </a:r>
            <a:r>
              <a:rPr lang="en-US" sz="2000">
                <a:solidFill>
                  <a:schemeClr val="tx1">
                    <a:lumMod val="75000"/>
                    <a:lumOff val="25000"/>
                  </a:schemeClr>
                </a:solidFill>
                <a:latin typeface="Calibri"/>
              </a:rPr>
              <a:t>thdrawal (pulling out)</a:t>
            </a:r>
          </a:p>
          <a:p>
            <a:pPr marL="228600" indent="-228600" defTabSz="889000">
              <a:lnSpc>
                <a:spcPct val="90000"/>
              </a:lnSpc>
              <a:spcBef>
                <a:spcPct val="0"/>
              </a:spcBef>
              <a:spcAft>
                <a:spcPct val="15000"/>
              </a:spcAft>
            </a:pPr>
            <a:r>
              <a:rPr lang="en-US" sz="2000" i="0" kern="1200">
                <a:solidFill>
                  <a:schemeClr val="tx1">
                    <a:lumMod val="75000"/>
                    <a:lumOff val="25000"/>
                  </a:schemeClr>
                </a:solidFill>
                <a:effectLst/>
                <a:latin typeface="Calibri"/>
                <a:ea typeface="+mn-ea"/>
                <a:cs typeface="+mn-cs"/>
              </a:rPr>
              <a:t>Fertility awareness</a:t>
            </a:r>
          </a:p>
        </p:txBody>
      </p:sp>
      <p:sp>
        <p:nvSpPr>
          <p:cNvPr id="22" name="TextBox 21">
            <a:extLst>
              <a:ext uri="{FF2B5EF4-FFF2-40B4-BE49-F238E27FC236}">
                <a16:creationId xmlns:a16="http://schemas.microsoft.com/office/drawing/2014/main" id="{6EEF7E97-07D5-E0B6-31B8-92E02910F8EC}"/>
              </a:ext>
            </a:extLst>
          </p:cNvPr>
          <p:cNvSpPr txBox="1"/>
          <p:nvPr/>
        </p:nvSpPr>
        <p:spPr>
          <a:xfrm>
            <a:off x="7768574" y="3230092"/>
            <a:ext cx="3280540" cy="692497"/>
          </a:xfrm>
          <a:prstGeom prst="rect">
            <a:avLst/>
          </a:prstGeom>
          <a:noFill/>
        </p:spPr>
        <p:txBody>
          <a:bodyPr wrap="square" rtlCol="0">
            <a:spAutoFit/>
          </a:bodyPr>
          <a:lstStyle/>
          <a:p>
            <a:pPr marL="228600" lvl="0" indent="-228600" algn="l" defTabSz="889000">
              <a:lnSpc>
                <a:spcPct val="90000"/>
              </a:lnSpc>
              <a:spcBef>
                <a:spcPct val="0"/>
              </a:spcBef>
              <a:spcAft>
                <a:spcPct val="15000"/>
              </a:spcAft>
              <a:buFont typeface="Arial" panose="020B0604020202020204" pitchFamily="34" charset="0"/>
              <a:buNone/>
            </a:pPr>
            <a:r>
              <a:rPr lang="en-US" sz="2000">
                <a:solidFill>
                  <a:schemeClr val="tx1">
                    <a:lumMod val="75000"/>
                    <a:lumOff val="25000"/>
                  </a:schemeClr>
                </a:solidFill>
                <a:latin typeface="Calibri"/>
              </a:rPr>
              <a:t>Emergency contraception pill</a:t>
            </a:r>
          </a:p>
          <a:p>
            <a:pPr marL="228600" lvl="0" indent="-228600" algn="l" defTabSz="889000">
              <a:lnSpc>
                <a:spcPct val="90000"/>
              </a:lnSpc>
              <a:spcBef>
                <a:spcPct val="0"/>
              </a:spcBef>
              <a:spcAft>
                <a:spcPct val="15000"/>
              </a:spcAft>
              <a:buFont typeface="Arial" panose="020B0604020202020204" pitchFamily="34" charset="0"/>
              <a:buNone/>
            </a:pPr>
            <a:r>
              <a:rPr lang="en-US" sz="2000" b="0" i="0" kern="1200">
                <a:solidFill>
                  <a:schemeClr val="tx1">
                    <a:lumMod val="75000"/>
                    <a:lumOff val="25000"/>
                  </a:schemeClr>
                </a:solidFill>
                <a:effectLst/>
                <a:latin typeface="Calibri"/>
                <a:ea typeface="+mn-ea"/>
                <a:cs typeface="+mn-cs"/>
              </a:rPr>
              <a:t>IUD</a:t>
            </a:r>
          </a:p>
        </p:txBody>
      </p:sp>
      <p:cxnSp>
        <p:nvCxnSpPr>
          <p:cNvPr id="24" name="Straight Connector 23">
            <a:extLst>
              <a:ext uri="{FF2B5EF4-FFF2-40B4-BE49-F238E27FC236}">
                <a16:creationId xmlns:a16="http://schemas.microsoft.com/office/drawing/2014/main" id="{7A67197A-CB1A-3F84-D222-BF5C1BFF32B5}"/>
              </a:ext>
            </a:extLst>
          </p:cNvPr>
          <p:cNvCxnSpPr>
            <a:cxnSpLocks/>
          </p:cNvCxnSpPr>
          <p:nvPr/>
        </p:nvCxnSpPr>
        <p:spPr>
          <a:xfrm>
            <a:off x="3594752" y="1805651"/>
            <a:ext cx="0" cy="787078"/>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96BEEAA4-8C86-6398-AAD0-3D555193E023}"/>
              </a:ext>
            </a:extLst>
          </p:cNvPr>
          <p:cNvCxnSpPr/>
          <p:nvPr/>
        </p:nvCxnSpPr>
        <p:spPr>
          <a:xfrm>
            <a:off x="8944403" y="1805651"/>
            <a:ext cx="0" cy="1111169"/>
          </a:xfrm>
          <a:prstGeom prst="line">
            <a:avLst/>
          </a:prstGeom>
        </p:spPr>
        <p:style>
          <a:lnRef idx="3">
            <a:schemeClr val="accent5"/>
          </a:lnRef>
          <a:fillRef idx="0">
            <a:schemeClr val="accent5"/>
          </a:fillRef>
          <a:effectRef idx="2">
            <a:schemeClr val="accent5"/>
          </a:effectRef>
          <a:fontRef idx="minor">
            <a:schemeClr val="tx1"/>
          </a:fontRef>
        </p:style>
      </p:cxnSp>
      <p:cxnSp>
        <p:nvCxnSpPr>
          <p:cNvPr id="28" name="Straight Connector 27">
            <a:extLst>
              <a:ext uri="{FF2B5EF4-FFF2-40B4-BE49-F238E27FC236}">
                <a16:creationId xmlns:a16="http://schemas.microsoft.com/office/drawing/2014/main" id="{4DCF1A16-7935-BABB-39D0-175EF91F863E}"/>
              </a:ext>
            </a:extLst>
          </p:cNvPr>
          <p:cNvCxnSpPr/>
          <p:nvPr/>
        </p:nvCxnSpPr>
        <p:spPr>
          <a:xfrm>
            <a:off x="1999101" y="3003593"/>
            <a:ext cx="0" cy="1446836"/>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0" name="Straight Connector 29">
            <a:extLst>
              <a:ext uri="{FF2B5EF4-FFF2-40B4-BE49-F238E27FC236}">
                <a16:creationId xmlns:a16="http://schemas.microsoft.com/office/drawing/2014/main" id="{524623F5-9CA3-AA36-2119-CE6063DE2211}"/>
              </a:ext>
            </a:extLst>
          </p:cNvPr>
          <p:cNvCxnSpPr>
            <a:cxnSpLocks/>
          </p:cNvCxnSpPr>
          <p:nvPr/>
        </p:nvCxnSpPr>
        <p:spPr>
          <a:xfrm>
            <a:off x="7792019" y="3327484"/>
            <a:ext cx="0" cy="497712"/>
          </a:xfrm>
          <a:prstGeom prst="line">
            <a:avLst/>
          </a:prstGeom>
          <a:ln/>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FDED7EE6-9C90-6442-8141-84C2B8C5B11B}"/>
              </a:ext>
            </a:extLst>
          </p:cNvPr>
          <p:cNvSpPr txBox="1"/>
          <p:nvPr/>
        </p:nvSpPr>
        <p:spPr>
          <a:xfrm>
            <a:off x="4081424" y="5447192"/>
            <a:ext cx="4029151" cy="461665"/>
          </a:xfrm>
          <a:prstGeom prst="rect">
            <a:avLst/>
          </a:prstGeom>
          <a:noFill/>
        </p:spPr>
        <p:txBody>
          <a:bodyPr wrap="square" rtlCol="0">
            <a:spAutoFit/>
          </a:bodyPr>
          <a:lstStyle/>
          <a:p>
            <a:pPr algn="ctr"/>
            <a:r>
              <a:rPr lang="en-CA" sz="2400" b="1">
                <a:solidFill>
                  <a:schemeClr val="accent3"/>
                </a:solidFill>
              </a:rPr>
              <a:t>work on different time scales</a:t>
            </a:r>
            <a:endParaRPr lang="en-CA" sz="2400" b="1"/>
          </a:p>
        </p:txBody>
      </p:sp>
      <p:sp>
        <p:nvSpPr>
          <p:cNvPr id="15" name="TextBox 14">
            <a:extLst>
              <a:ext uri="{FF2B5EF4-FFF2-40B4-BE49-F238E27FC236}">
                <a16:creationId xmlns:a16="http://schemas.microsoft.com/office/drawing/2014/main" id="{9A85F0C4-49E0-A353-2E84-B384ADF04D0D}"/>
              </a:ext>
            </a:extLst>
          </p:cNvPr>
          <p:cNvSpPr txBox="1"/>
          <p:nvPr/>
        </p:nvSpPr>
        <p:spPr>
          <a:xfrm>
            <a:off x="5243557" y="4401333"/>
            <a:ext cx="3011899" cy="461665"/>
          </a:xfrm>
          <a:prstGeom prst="rect">
            <a:avLst/>
          </a:prstGeom>
          <a:noFill/>
        </p:spPr>
        <p:txBody>
          <a:bodyPr wrap="square" rtlCol="0">
            <a:spAutoFit/>
          </a:bodyPr>
          <a:lstStyle/>
          <a:p>
            <a:pPr algn="r"/>
            <a:r>
              <a:rPr lang="en-CA" sz="2400" b="1" cap="small">
                <a:solidFill>
                  <a:schemeClr val="accent6"/>
                </a:solidFill>
              </a:rPr>
              <a:t>Permanent</a:t>
            </a:r>
          </a:p>
        </p:txBody>
      </p:sp>
      <p:cxnSp>
        <p:nvCxnSpPr>
          <p:cNvPr id="16" name="Straight Connector 15">
            <a:extLst>
              <a:ext uri="{FF2B5EF4-FFF2-40B4-BE49-F238E27FC236}">
                <a16:creationId xmlns:a16="http://schemas.microsoft.com/office/drawing/2014/main" id="{3668FA89-6BC8-9DEB-3144-3C7EE3BFB1BC}"/>
              </a:ext>
            </a:extLst>
          </p:cNvPr>
          <p:cNvCxnSpPr>
            <a:cxnSpLocks/>
          </p:cNvCxnSpPr>
          <p:nvPr/>
        </p:nvCxnSpPr>
        <p:spPr>
          <a:xfrm>
            <a:off x="8255456" y="4520270"/>
            <a:ext cx="0" cy="787078"/>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DA00CC5E-D837-2356-FCB3-94CC5926AD33}"/>
              </a:ext>
            </a:extLst>
          </p:cNvPr>
          <p:cNvSpPr txBox="1"/>
          <p:nvPr/>
        </p:nvSpPr>
        <p:spPr>
          <a:xfrm>
            <a:off x="8255456" y="4405977"/>
            <a:ext cx="1754900" cy="707886"/>
          </a:xfrm>
          <a:prstGeom prst="rect">
            <a:avLst/>
          </a:prstGeom>
          <a:noFill/>
        </p:spPr>
        <p:txBody>
          <a:bodyPr wrap="square" rtlCol="0">
            <a:spAutoFit/>
          </a:bodyPr>
          <a:lstStyle/>
          <a:p>
            <a:pPr lvl="0">
              <a:buNone/>
            </a:pPr>
            <a:r>
              <a:rPr lang="en-US" sz="2000">
                <a:solidFill>
                  <a:schemeClr val="tx1">
                    <a:lumMod val="75000"/>
                    <a:lumOff val="25000"/>
                  </a:schemeClr>
                </a:solidFill>
                <a:latin typeface="Calibri" panose="020F0502020204030204" pitchFamily="34" charset="0"/>
              </a:rPr>
              <a:t>T</a:t>
            </a:r>
            <a:r>
              <a:rPr lang="en-US" sz="2000" b="0" i="0" u="none" strike="noStrike">
                <a:solidFill>
                  <a:schemeClr val="tx1">
                    <a:lumMod val="75000"/>
                    <a:lumOff val="25000"/>
                  </a:schemeClr>
                </a:solidFill>
                <a:effectLst/>
                <a:latin typeface="Calibri" panose="020F0502020204030204" pitchFamily="34" charset="0"/>
              </a:rPr>
              <a:t>ubal Ligation</a:t>
            </a:r>
          </a:p>
          <a:p>
            <a:pPr lvl="0">
              <a:buNone/>
            </a:pPr>
            <a:r>
              <a:rPr lang="en-US" sz="2000">
                <a:solidFill>
                  <a:schemeClr val="tx1">
                    <a:lumMod val="75000"/>
                    <a:lumOff val="25000"/>
                  </a:schemeClr>
                </a:solidFill>
                <a:latin typeface="Calibri" panose="020F0502020204030204" pitchFamily="34" charset="0"/>
              </a:rPr>
              <a:t>Vasectomy</a:t>
            </a:r>
            <a:endParaRPr lang="en-US" sz="2000" b="0" i="0" u="none" strike="noStrike">
              <a:solidFill>
                <a:schemeClr val="tx1">
                  <a:lumMod val="75000"/>
                  <a:lumOff val="25000"/>
                </a:schemeClr>
              </a:solidFill>
              <a:effectLst/>
              <a:latin typeface="Calibri" panose="020F0502020204030204" pitchFamily="34" charset="0"/>
            </a:endParaRPr>
          </a:p>
        </p:txBody>
      </p:sp>
    </p:spTree>
    <p:extLst>
      <p:ext uri="{BB962C8B-B14F-4D97-AF65-F5344CB8AC3E}">
        <p14:creationId xmlns:p14="http://schemas.microsoft.com/office/powerpoint/2010/main" val="3483144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symbol with a white background&#10;&#10;Description automatically generated">
            <a:extLst>
              <a:ext uri="{FF2B5EF4-FFF2-40B4-BE49-F238E27FC236}">
                <a16:creationId xmlns:a16="http://schemas.microsoft.com/office/drawing/2014/main" id="{57575711-1FFA-D81E-B403-52CD451AB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5129EA-89CC-971A-A1FE-C78A915609FA}"/>
              </a:ext>
            </a:extLst>
          </p:cNvPr>
          <p:cNvSpPr>
            <a:spLocks noGrp="1"/>
          </p:cNvSpPr>
          <p:nvPr>
            <p:ph type="title"/>
          </p:nvPr>
        </p:nvSpPr>
        <p:spPr>
          <a:xfrm>
            <a:off x="587828" y="666290"/>
            <a:ext cx="10709825" cy="538389"/>
          </a:xfrm>
        </p:spPr>
        <p:txBody>
          <a:bodyPr>
            <a:normAutofit/>
          </a:bodyPr>
          <a:lstStyle/>
          <a:p>
            <a:pPr marL="0" indent="0">
              <a:buNone/>
            </a:pPr>
            <a:r>
              <a:rPr lang="en-CA">
                <a:solidFill>
                  <a:schemeClr val="accent3"/>
                </a:solidFill>
                <a:effectLst/>
                <a:latin typeface="Calibri" panose="020F0502020204030204" pitchFamily="34" charset="0"/>
                <a:ea typeface="Calibri" panose="020F0502020204030204" pitchFamily="34" charset="0"/>
              </a:rPr>
              <a:t>This material has been adapted from </a:t>
            </a:r>
            <a:r>
              <a:rPr lang="en-CA" b="1">
                <a:solidFill>
                  <a:schemeClr val="accent3"/>
                </a:solidFill>
                <a:effectLst/>
                <a:latin typeface="Calibri" panose="020F0502020204030204" pitchFamily="34" charset="0"/>
                <a:ea typeface="Calibri" panose="020F0502020204030204" pitchFamily="34" charset="0"/>
              </a:rPr>
              <a:t>teachingsexualhealth.ca </a:t>
            </a:r>
          </a:p>
        </p:txBody>
      </p:sp>
      <p:sp>
        <p:nvSpPr>
          <p:cNvPr id="4" name="Slide Number Placeholder 3">
            <a:extLst>
              <a:ext uri="{FF2B5EF4-FFF2-40B4-BE49-F238E27FC236}">
                <a16:creationId xmlns:a16="http://schemas.microsoft.com/office/drawing/2014/main" id="{925C8E25-589F-3656-6CB9-90734EA7F865}"/>
              </a:ext>
            </a:extLst>
          </p:cNvPr>
          <p:cNvSpPr>
            <a:spLocks noGrp="1"/>
          </p:cNvSpPr>
          <p:nvPr>
            <p:ph type="sldNum" sz="quarter" idx="12"/>
          </p:nvPr>
        </p:nvSpPr>
        <p:spPr/>
        <p:txBody>
          <a:bodyPr/>
          <a:lstStyle/>
          <a:p>
            <a:fld id="{56F460CF-4789-5848-B965-6EAFD6B7CB2A}" type="slidenum">
              <a:rPr lang="en-US" smtClean="0"/>
              <a:t>4</a:t>
            </a:fld>
            <a:endParaRPr lang="en-US"/>
          </a:p>
        </p:txBody>
      </p:sp>
      <p:sp>
        <p:nvSpPr>
          <p:cNvPr id="7" name="Text Placeholder 6">
            <a:extLst>
              <a:ext uri="{FF2B5EF4-FFF2-40B4-BE49-F238E27FC236}">
                <a16:creationId xmlns:a16="http://schemas.microsoft.com/office/drawing/2014/main" id="{5C39D487-6005-BF08-224F-89BD3E93B434}"/>
              </a:ext>
            </a:extLst>
          </p:cNvPr>
          <p:cNvSpPr>
            <a:spLocks noGrp="1"/>
          </p:cNvSpPr>
          <p:nvPr>
            <p:ph type="body" sz="quarter" idx="14"/>
          </p:nvPr>
        </p:nvSpPr>
        <p:spPr>
          <a:xfrm>
            <a:off x="587828" y="1610357"/>
            <a:ext cx="5137944" cy="4095370"/>
          </a:xfrm>
        </p:spPr>
        <p:txBody>
          <a:bodyPr anchor="ctr"/>
          <a:lstStyle/>
          <a:p>
            <a:pPr marL="0" indent="0">
              <a:buNone/>
            </a:pPr>
            <a:r>
              <a:rPr lang="en-CA">
                <a:effectLst/>
                <a:latin typeface="Calibri" panose="020F0502020204030204" pitchFamily="34" charset="0"/>
                <a:ea typeface="Calibri" panose="020F0502020204030204" pitchFamily="34" charset="0"/>
              </a:rPr>
              <a:t>Copyright 2023 Alberta Health Services ("AHS") with the permission of AHS. </a:t>
            </a:r>
            <a:endParaRPr lang="en-CA"/>
          </a:p>
          <a:p>
            <a:pPr marL="0" indent="0">
              <a:buNone/>
            </a:pPr>
            <a:r>
              <a:rPr lang="en-CA" sz="2400">
                <a:effectLst/>
                <a:latin typeface="Calibri" panose="020F0502020204030204" pitchFamily="34" charset="0"/>
                <a:ea typeface="Calibri" panose="020F0502020204030204" pitchFamily="34" charset="0"/>
              </a:rPr>
              <a:t>AHS is not responsible for any inaccuracies in content different from the content of the original English edition. All acts of copyright infringement including reproduction, translation, transmission, republication, and distribution of this material without written permission of Vancouver Coastal Health and AHS are prohibited.</a:t>
            </a:r>
            <a:endParaRPr lang="en-CA"/>
          </a:p>
        </p:txBody>
      </p:sp>
      <p:pic>
        <p:nvPicPr>
          <p:cNvPr id="10" name="Picture 9">
            <a:extLst>
              <a:ext uri="{FF2B5EF4-FFF2-40B4-BE49-F238E27FC236}">
                <a16:creationId xmlns:a16="http://schemas.microsoft.com/office/drawing/2014/main" id="{1914D849-C36D-D569-F040-0D0989B3A6C9}"/>
              </a:ext>
            </a:extLst>
          </p:cNvPr>
          <p:cNvPicPr>
            <a:picLocks noChangeAspect="1"/>
          </p:cNvPicPr>
          <p:nvPr/>
        </p:nvPicPr>
        <p:blipFill>
          <a:blip r:embed="rId4"/>
          <a:stretch>
            <a:fillRect/>
          </a:stretch>
        </p:blipFill>
        <p:spPr>
          <a:xfrm>
            <a:off x="676304" y="6151866"/>
            <a:ext cx="1039254" cy="271659"/>
          </a:xfrm>
          <a:prstGeom prst="rect">
            <a:avLst/>
          </a:prstGeom>
        </p:spPr>
      </p:pic>
      <p:sp>
        <p:nvSpPr>
          <p:cNvPr id="3" name="TextBox 2">
            <a:extLst>
              <a:ext uri="{FF2B5EF4-FFF2-40B4-BE49-F238E27FC236}">
                <a16:creationId xmlns:a16="http://schemas.microsoft.com/office/drawing/2014/main" id="{87DFD872-E5DE-99A9-58C5-5E294BF4D75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030F1347-BB04-0990-CA77-C128942CBA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70602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102828A-8B97-C86A-A7A7-6163CB8B37CE}"/>
              </a:ext>
            </a:extLst>
          </p:cNvPr>
          <p:cNvSpPr/>
          <p:nvPr/>
        </p:nvSpPr>
        <p:spPr>
          <a:xfrm>
            <a:off x="4768579" y="0"/>
            <a:ext cx="7423421"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3F6E2569-FD79-55C2-51CA-377963312B05}"/>
              </a:ext>
            </a:extLst>
          </p:cNvPr>
          <p:cNvSpPr/>
          <p:nvPr/>
        </p:nvSpPr>
        <p:spPr>
          <a:xfrm>
            <a:off x="7987408" y="17"/>
            <a:ext cx="4157522"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fld id="{56F460CF-4789-5848-B965-6EAFD6B7CB2A}" type="slidenum">
              <a:rPr lang="en-US" smtClean="0"/>
              <a:pPr/>
              <a:t>40</a:t>
            </a:fld>
            <a:endParaRPr lang="en-US"/>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791788" y="6051081"/>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9" name="Title 5">
            <a:extLst>
              <a:ext uri="{FF2B5EF4-FFF2-40B4-BE49-F238E27FC236}">
                <a16:creationId xmlns:a16="http://schemas.microsoft.com/office/drawing/2014/main" id="{7CB2299F-3526-119F-A38E-B036D2FFA9ED}"/>
              </a:ext>
            </a:extLst>
          </p:cNvPr>
          <p:cNvSpPr>
            <a:spLocks noGrp="1"/>
          </p:cNvSpPr>
          <p:nvPr>
            <p:ph type="title"/>
          </p:nvPr>
        </p:nvSpPr>
        <p:spPr>
          <a:xfrm>
            <a:off x="587828" y="666290"/>
            <a:ext cx="4398699" cy="830997"/>
          </a:xfrm>
        </p:spPr>
        <p:txBody>
          <a:bodyPr>
            <a:normAutofit fontScale="90000"/>
          </a:bodyPr>
          <a:lstStyle/>
          <a:p>
            <a:r>
              <a:rPr lang="en-US">
                <a:solidFill>
                  <a:schemeClr val="accent3"/>
                </a:solidFill>
              </a:rPr>
              <a:t>Birth </a:t>
            </a:r>
            <a:r>
              <a:rPr lang="en-CA">
                <a:solidFill>
                  <a:schemeClr val="accent3"/>
                </a:solidFill>
              </a:rPr>
              <a:t>control methods vary </a:t>
            </a:r>
            <a:br>
              <a:rPr lang="en-CA">
                <a:solidFill>
                  <a:schemeClr val="accent3"/>
                </a:solidFill>
              </a:rPr>
            </a:br>
            <a:r>
              <a:rPr lang="en-CA">
                <a:solidFill>
                  <a:schemeClr val="accent3"/>
                </a:solidFill>
              </a:rPr>
              <a:t>in effectiveness</a:t>
            </a:r>
          </a:p>
        </p:txBody>
      </p:sp>
      <p:grpSp>
        <p:nvGrpSpPr>
          <p:cNvPr id="67" name="Group 66">
            <a:extLst>
              <a:ext uri="{FF2B5EF4-FFF2-40B4-BE49-F238E27FC236}">
                <a16:creationId xmlns:a16="http://schemas.microsoft.com/office/drawing/2014/main" id="{506C8F19-6E92-730D-A312-B10C5B08E90C}"/>
              </a:ext>
            </a:extLst>
          </p:cNvPr>
          <p:cNvGrpSpPr/>
          <p:nvPr/>
        </p:nvGrpSpPr>
        <p:grpSpPr>
          <a:xfrm>
            <a:off x="-3793" y="881113"/>
            <a:ext cx="12195793" cy="5077403"/>
            <a:chOff x="-3793" y="1210297"/>
            <a:chExt cx="12195793" cy="5077403"/>
          </a:xfrm>
        </p:grpSpPr>
        <p:sp>
          <p:nvSpPr>
            <p:cNvPr id="16" name="Rectangle 15">
              <a:extLst>
                <a:ext uri="{FF2B5EF4-FFF2-40B4-BE49-F238E27FC236}">
                  <a16:creationId xmlns:a16="http://schemas.microsoft.com/office/drawing/2014/main" id="{6C11D5CB-8670-4932-E8CF-7B5384537DE2}"/>
                </a:ext>
              </a:extLst>
            </p:cNvPr>
            <p:cNvSpPr/>
            <p:nvPr/>
          </p:nvSpPr>
          <p:spPr>
            <a:xfrm>
              <a:off x="-3792" y="1833769"/>
              <a:ext cx="12188207" cy="432000"/>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BA267177-4077-1F84-54A1-DE03136DE2BD}"/>
                </a:ext>
              </a:extLst>
            </p:cNvPr>
            <p:cNvSpPr/>
            <p:nvPr/>
          </p:nvSpPr>
          <p:spPr>
            <a:xfrm>
              <a:off x="-3793" y="2703949"/>
              <a:ext cx="12188207" cy="432000"/>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1ADF150F-9D50-0BB5-A293-28E9AC8AAEB8}"/>
                </a:ext>
              </a:extLst>
            </p:cNvPr>
            <p:cNvSpPr/>
            <p:nvPr/>
          </p:nvSpPr>
          <p:spPr>
            <a:xfrm>
              <a:off x="-3792" y="3541966"/>
              <a:ext cx="12188207" cy="432000"/>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E4136987-3612-FBAC-6334-408AA05838A9}"/>
                </a:ext>
              </a:extLst>
            </p:cNvPr>
            <p:cNvSpPr/>
            <p:nvPr/>
          </p:nvSpPr>
          <p:spPr>
            <a:xfrm>
              <a:off x="3793" y="4399010"/>
              <a:ext cx="12188207" cy="432000"/>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AA8D684A-9D9B-51C0-CE07-99EC2D8467EB}"/>
                </a:ext>
              </a:extLst>
            </p:cNvPr>
            <p:cNvSpPr/>
            <p:nvPr/>
          </p:nvSpPr>
          <p:spPr>
            <a:xfrm>
              <a:off x="0" y="5272626"/>
              <a:ext cx="12188207" cy="432000"/>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34893361-B7F0-7749-D60D-F71EFB5EDA5F}"/>
                </a:ext>
              </a:extLst>
            </p:cNvPr>
            <p:cNvSpPr txBox="1"/>
            <p:nvPr/>
          </p:nvSpPr>
          <p:spPr>
            <a:xfrm>
              <a:off x="1298757" y="1809551"/>
              <a:ext cx="3379178" cy="4478149"/>
            </a:xfrm>
            <a:prstGeom prst="rect">
              <a:avLst/>
            </a:prstGeom>
            <a:noFill/>
          </p:spPr>
          <p:txBody>
            <a:bodyPr wrap="square" rtlCol="0">
              <a:spAutoFit/>
            </a:bodyPr>
            <a:lstStyle/>
            <a:p>
              <a:pPr algn="r">
                <a:spcAft>
                  <a:spcPts val="500"/>
                </a:spcAft>
              </a:pPr>
              <a:r>
                <a:rPr lang="en-CA" sz="2400" cap="small">
                  <a:solidFill>
                    <a:schemeClr val="tx1">
                      <a:lumMod val="75000"/>
                      <a:lumOff val="25000"/>
                    </a:schemeClr>
                  </a:solidFill>
                </a:rPr>
                <a:t>Condom (external/male)</a:t>
              </a:r>
            </a:p>
            <a:p>
              <a:pPr algn="r">
                <a:spcAft>
                  <a:spcPts val="500"/>
                </a:spcAft>
              </a:pPr>
              <a:r>
                <a:rPr lang="en-CA" sz="2400" cap="small">
                  <a:solidFill>
                    <a:schemeClr val="tx1">
                      <a:lumMod val="75000"/>
                      <a:lumOff val="25000"/>
                    </a:schemeClr>
                  </a:solidFill>
                </a:rPr>
                <a:t>Emergency contraception</a:t>
              </a:r>
            </a:p>
            <a:p>
              <a:pPr algn="r">
                <a:spcAft>
                  <a:spcPts val="500"/>
                </a:spcAft>
              </a:pPr>
              <a:r>
                <a:rPr lang="en-CA" sz="2400" cap="small">
                  <a:solidFill>
                    <a:schemeClr val="tx1">
                      <a:lumMod val="75000"/>
                      <a:lumOff val="25000"/>
                    </a:schemeClr>
                  </a:solidFill>
                </a:rPr>
                <a:t>Fertility awareness</a:t>
              </a:r>
            </a:p>
            <a:p>
              <a:pPr algn="r">
                <a:spcAft>
                  <a:spcPts val="500"/>
                </a:spcAft>
              </a:pPr>
              <a:r>
                <a:rPr lang="en-CA" sz="2400" cap="small">
                  <a:solidFill>
                    <a:schemeClr val="tx1">
                      <a:lumMod val="75000"/>
                      <a:lumOff val="25000"/>
                    </a:schemeClr>
                  </a:solidFill>
                </a:rPr>
                <a:t>Injection</a:t>
              </a:r>
            </a:p>
            <a:p>
              <a:pPr algn="r">
                <a:spcAft>
                  <a:spcPts val="500"/>
                </a:spcAft>
              </a:pPr>
              <a:r>
                <a:rPr lang="en-CA" sz="2400" cap="small">
                  <a:solidFill>
                    <a:schemeClr val="tx1">
                      <a:lumMod val="75000"/>
                      <a:lumOff val="25000"/>
                    </a:schemeClr>
                  </a:solidFill>
                </a:rPr>
                <a:t>Internal condom</a:t>
              </a:r>
            </a:p>
            <a:p>
              <a:pPr algn="r">
                <a:spcAft>
                  <a:spcPts val="500"/>
                </a:spcAft>
              </a:pPr>
              <a:r>
                <a:rPr lang="en-CA" sz="2400" cap="small">
                  <a:solidFill>
                    <a:schemeClr val="tx1">
                      <a:lumMod val="75000"/>
                      <a:lumOff val="25000"/>
                    </a:schemeClr>
                  </a:solidFill>
                </a:rPr>
                <a:t>Implant</a:t>
              </a:r>
            </a:p>
            <a:p>
              <a:pPr algn="r">
                <a:spcAft>
                  <a:spcPts val="500"/>
                </a:spcAft>
              </a:pPr>
              <a:r>
                <a:rPr lang="en-CA" sz="2400" cap="small">
                  <a:solidFill>
                    <a:schemeClr val="tx1">
                      <a:lumMod val="75000"/>
                      <a:lumOff val="25000"/>
                    </a:schemeClr>
                  </a:solidFill>
                </a:rPr>
                <a:t>IUD</a:t>
              </a:r>
            </a:p>
            <a:p>
              <a:pPr algn="r">
                <a:spcAft>
                  <a:spcPts val="500"/>
                </a:spcAft>
              </a:pPr>
              <a:r>
                <a:rPr lang="en-CA" sz="2400" cap="small">
                  <a:solidFill>
                    <a:schemeClr val="tx1">
                      <a:lumMod val="75000"/>
                      <a:lumOff val="25000"/>
                    </a:schemeClr>
                  </a:solidFill>
                </a:rPr>
                <a:t>Pill/Patch/Ring</a:t>
              </a:r>
            </a:p>
            <a:p>
              <a:pPr algn="r">
                <a:spcAft>
                  <a:spcPts val="500"/>
                </a:spcAft>
              </a:pPr>
              <a:r>
                <a:rPr lang="en-CA" sz="2400" cap="small">
                  <a:solidFill>
                    <a:schemeClr val="tx1">
                      <a:lumMod val="75000"/>
                      <a:lumOff val="25000"/>
                    </a:schemeClr>
                  </a:solidFill>
                </a:rPr>
                <a:t>Withdrawal (pulling out)</a:t>
              </a:r>
            </a:p>
            <a:p>
              <a:pPr algn="r">
                <a:spcAft>
                  <a:spcPts val="500"/>
                </a:spcAft>
              </a:pPr>
              <a:r>
                <a:rPr lang="en-CA" sz="2400" cap="small">
                  <a:solidFill>
                    <a:schemeClr val="tx1">
                      <a:lumMod val="75000"/>
                      <a:lumOff val="25000"/>
                    </a:schemeClr>
                  </a:solidFill>
                </a:rPr>
                <a:t>No method</a:t>
              </a:r>
            </a:p>
          </p:txBody>
        </p:sp>
        <p:sp>
          <p:nvSpPr>
            <p:cNvPr id="5" name="TextBox 4">
              <a:extLst>
                <a:ext uri="{FF2B5EF4-FFF2-40B4-BE49-F238E27FC236}">
                  <a16:creationId xmlns:a16="http://schemas.microsoft.com/office/drawing/2014/main" id="{B7CD2723-CCFA-0F2D-AB7B-A7783C038EF4}"/>
                </a:ext>
              </a:extLst>
            </p:cNvPr>
            <p:cNvSpPr txBox="1"/>
            <p:nvPr/>
          </p:nvSpPr>
          <p:spPr>
            <a:xfrm>
              <a:off x="5100391" y="1323502"/>
              <a:ext cx="2653721" cy="461665"/>
            </a:xfrm>
            <a:prstGeom prst="rect">
              <a:avLst/>
            </a:prstGeom>
            <a:noFill/>
          </p:spPr>
          <p:txBody>
            <a:bodyPr wrap="square" rtlCol="0">
              <a:spAutoFit/>
            </a:bodyPr>
            <a:lstStyle/>
            <a:p>
              <a:pPr algn="ctr"/>
              <a:r>
                <a:rPr lang="en-CA" sz="2400" b="1">
                  <a:solidFill>
                    <a:schemeClr val="accent4"/>
                  </a:solidFill>
                </a:rPr>
                <a:t>STBBI protection</a:t>
              </a:r>
            </a:p>
          </p:txBody>
        </p:sp>
        <p:sp>
          <p:nvSpPr>
            <p:cNvPr id="10" name="TextBox 9">
              <a:extLst>
                <a:ext uri="{FF2B5EF4-FFF2-40B4-BE49-F238E27FC236}">
                  <a16:creationId xmlns:a16="http://schemas.microsoft.com/office/drawing/2014/main" id="{98C27F77-CC0C-3E87-D81B-9B44BD1753C5}"/>
                </a:ext>
              </a:extLst>
            </p:cNvPr>
            <p:cNvSpPr txBox="1"/>
            <p:nvPr/>
          </p:nvSpPr>
          <p:spPr>
            <a:xfrm>
              <a:off x="8290569" y="1210297"/>
              <a:ext cx="3018060" cy="690638"/>
            </a:xfrm>
            <a:prstGeom prst="rect">
              <a:avLst/>
            </a:prstGeom>
            <a:noFill/>
          </p:spPr>
          <p:txBody>
            <a:bodyPr wrap="square" rtlCol="0">
              <a:spAutoFit/>
            </a:bodyPr>
            <a:lstStyle/>
            <a:p>
              <a:pPr algn="ctr">
                <a:lnSpc>
                  <a:spcPct val="80000"/>
                </a:lnSpc>
              </a:pPr>
              <a:r>
                <a:rPr lang="en-CA" sz="2400" b="1">
                  <a:solidFill>
                    <a:schemeClr val="accent4"/>
                  </a:solidFill>
                </a:rPr>
                <a:t>Pregnancy prevention</a:t>
              </a:r>
            </a:p>
            <a:p>
              <a:pPr algn="ctr">
                <a:lnSpc>
                  <a:spcPct val="80000"/>
                </a:lnSpc>
              </a:pPr>
              <a:r>
                <a:rPr lang="en-CA" sz="2400" i="1">
                  <a:solidFill>
                    <a:schemeClr val="accent4"/>
                  </a:solidFill>
                </a:rPr>
                <a:t>(typical use)</a:t>
              </a:r>
            </a:p>
          </p:txBody>
        </p:sp>
        <p:grpSp>
          <p:nvGrpSpPr>
            <p:cNvPr id="65" name="Group 64">
              <a:extLst>
                <a:ext uri="{FF2B5EF4-FFF2-40B4-BE49-F238E27FC236}">
                  <a16:creationId xmlns:a16="http://schemas.microsoft.com/office/drawing/2014/main" id="{D6229DEF-E56B-CD08-5B14-27BCF3F681BF}"/>
                </a:ext>
              </a:extLst>
            </p:cNvPr>
            <p:cNvGrpSpPr/>
            <p:nvPr/>
          </p:nvGrpSpPr>
          <p:grpSpPr>
            <a:xfrm>
              <a:off x="9231764" y="1863843"/>
              <a:ext cx="1178263" cy="4320387"/>
              <a:chOff x="9231764" y="1863843"/>
              <a:chExt cx="1178263" cy="4320387"/>
            </a:xfrm>
          </p:grpSpPr>
          <p:pic>
            <p:nvPicPr>
              <p:cNvPr id="28" name="Graphic 27" descr="Badge Cross with solid fill">
                <a:extLst>
                  <a:ext uri="{FF2B5EF4-FFF2-40B4-BE49-F238E27FC236}">
                    <a16:creationId xmlns:a16="http://schemas.microsoft.com/office/drawing/2014/main" id="{18E2B75A-F273-CC65-D77E-C45884C025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0840" y="5784120"/>
                <a:ext cx="400110" cy="400110"/>
              </a:xfrm>
              <a:prstGeom prst="rect">
                <a:avLst/>
              </a:prstGeom>
            </p:spPr>
          </p:pic>
          <p:pic>
            <p:nvPicPr>
              <p:cNvPr id="31" name="Graphic 30" descr="Badge Tick1 with solid fill">
                <a:extLst>
                  <a:ext uri="{FF2B5EF4-FFF2-40B4-BE49-F238E27FC236}">
                    <a16:creationId xmlns:a16="http://schemas.microsoft.com/office/drawing/2014/main" id="{56A6F5EB-39A1-2D91-E83A-F1571242E0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0840" y="1863843"/>
                <a:ext cx="400110" cy="400110"/>
              </a:xfrm>
              <a:prstGeom prst="rect">
                <a:avLst/>
              </a:prstGeom>
            </p:spPr>
          </p:pic>
          <p:pic>
            <p:nvPicPr>
              <p:cNvPr id="32" name="Graphic 31" descr="Badge Tick1 with solid fill">
                <a:extLst>
                  <a:ext uri="{FF2B5EF4-FFF2-40B4-BE49-F238E27FC236}">
                    <a16:creationId xmlns:a16="http://schemas.microsoft.com/office/drawing/2014/main" id="{F0906F58-0E31-0E45-1936-469FE56F68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0840" y="2290210"/>
                <a:ext cx="400110" cy="400110"/>
              </a:xfrm>
              <a:prstGeom prst="rect">
                <a:avLst/>
              </a:prstGeom>
            </p:spPr>
          </p:pic>
          <p:pic>
            <p:nvPicPr>
              <p:cNvPr id="33" name="Graphic 32" descr="Badge Tick1 with solid fill">
                <a:extLst>
                  <a:ext uri="{FF2B5EF4-FFF2-40B4-BE49-F238E27FC236}">
                    <a16:creationId xmlns:a16="http://schemas.microsoft.com/office/drawing/2014/main" id="{4DFB3C14-78BB-ABDD-68B5-19625A8F45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0840" y="2730859"/>
                <a:ext cx="400110" cy="400110"/>
              </a:xfrm>
              <a:prstGeom prst="rect">
                <a:avLst/>
              </a:prstGeom>
            </p:spPr>
          </p:pic>
          <p:pic>
            <p:nvPicPr>
              <p:cNvPr id="41" name="Graphic 40" descr="Badge Tick1 with solid fill">
                <a:extLst>
                  <a:ext uri="{FF2B5EF4-FFF2-40B4-BE49-F238E27FC236}">
                    <a16:creationId xmlns:a16="http://schemas.microsoft.com/office/drawing/2014/main" id="{98D2206B-E521-1217-1E90-C8935833DF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0840" y="5285723"/>
                <a:ext cx="400110" cy="400110"/>
              </a:xfrm>
              <a:prstGeom prst="rect">
                <a:avLst/>
              </a:prstGeom>
            </p:spPr>
          </p:pic>
          <p:grpSp>
            <p:nvGrpSpPr>
              <p:cNvPr id="60" name="Group 59">
                <a:extLst>
                  <a:ext uri="{FF2B5EF4-FFF2-40B4-BE49-F238E27FC236}">
                    <a16:creationId xmlns:a16="http://schemas.microsoft.com/office/drawing/2014/main" id="{E1857D87-B86D-EBDE-E592-CAFAFA00843D}"/>
                  </a:ext>
                </a:extLst>
              </p:cNvPr>
              <p:cNvGrpSpPr/>
              <p:nvPr/>
            </p:nvGrpSpPr>
            <p:grpSpPr>
              <a:xfrm>
                <a:off x="9231764" y="3989087"/>
                <a:ext cx="1178263" cy="400110"/>
                <a:chOff x="9169302" y="3989087"/>
                <a:chExt cx="1178263" cy="400110"/>
              </a:xfrm>
            </p:grpSpPr>
            <p:pic>
              <p:nvPicPr>
                <p:cNvPr id="38" name="Graphic 37" descr="Badge Tick1 with solid fill">
                  <a:extLst>
                    <a:ext uri="{FF2B5EF4-FFF2-40B4-BE49-F238E27FC236}">
                      <a16:creationId xmlns:a16="http://schemas.microsoft.com/office/drawing/2014/main" id="{A113AF7C-CC3A-CE79-1DCA-D8C5226A27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4152" y="3989087"/>
                  <a:ext cx="400110" cy="400110"/>
                </a:xfrm>
                <a:prstGeom prst="rect">
                  <a:avLst/>
                </a:prstGeom>
              </p:spPr>
            </p:pic>
            <p:pic>
              <p:nvPicPr>
                <p:cNvPr id="45" name="Graphic 44" descr="Badge Tick1 with solid fill">
                  <a:extLst>
                    <a:ext uri="{FF2B5EF4-FFF2-40B4-BE49-F238E27FC236}">
                      <a16:creationId xmlns:a16="http://schemas.microsoft.com/office/drawing/2014/main" id="{4F34DD92-8914-F142-8014-32526F7118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7455" y="3989087"/>
                  <a:ext cx="400110" cy="400110"/>
                </a:xfrm>
                <a:prstGeom prst="rect">
                  <a:avLst/>
                </a:prstGeom>
              </p:spPr>
            </p:pic>
            <p:pic>
              <p:nvPicPr>
                <p:cNvPr id="46" name="Graphic 45" descr="Badge Tick1 with solid fill">
                  <a:extLst>
                    <a:ext uri="{FF2B5EF4-FFF2-40B4-BE49-F238E27FC236}">
                      <a16:creationId xmlns:a16="http://schemas.microsoft.com/office/drawing/2014/main" id="{03231B2B-31F6-6E92-1C6F-C79FEF67AC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9302" y="3989087"/>
                  <a:ext cx="400110" cy="400110"/>
                </a:xfrm>
                <a:prstGeom prst="rect">
                  <a:avLst/>
                </a:prstGeom>
              </p:spPr>
            </p:pic>
          </p:grpSp>
          <p:grpSp>
            <p:nvGrpSpPr>
              <p:cNvPr id="54" name="Group 53">
                <a:extLst>
                  <a:ext uri="{FF2B5EF4-FFF2-40B4-BE49-F238E27FC236}">
                    <a16:creationId xmlns:a16="http://schemas.microsoft.com/office/drawing/2014/main" id="{28A346DF-5327-A225-18BF-3F6A0D8F3825}"/>
                  </a:ext>
                </a:extLst>
              </p:cNvPr>
              <p:cNvGrpSpPr/>
              <p:nvPr/>
            </p:nvGrpSpPr>
            <p:grpSpPr>
              <a:xfrm>
                <a:off x="9427398" y="3146213"/>
                <a:ext cx="786995" cy="400110"/>
                <a:chOff x="6058653" y="3564902"/>
                <a:chExt cx="786995" cy="400110"/>
              </a:xfrm>
            </p:grpSpPr>
            <p:pic>
              <p:nvPicPr>
                <p:cNvPr id="55" name="Graphic 54" descr="Badge Tick1 with solid fill">
                  <a:extLst>
                    <a:ext uri="{FF2B5EF4-FFF2-40B4-BE49-F238E27FC236}">
                      <a16:creationId xmlns:a16="http://schemas.microsoft.com/office/drawing/2014/main" id="{C320399D-4E55-DD03-A2CD-928229F69E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8653" y="3564902"/>
                  <a:ext cx="400110" cy="400110"/>
                </a:xfrm>
                <a:prstGeom prst="rect">
                  <a:avLst/>
                </a:prstGeom>
              </p:spPr>
            </p:pic>
            <p:pic>
              <p:nvPicPr>
                <p:cNvPr id="56" name="Graphic 55" descr="Badge Tick1 with solid fill">
                  <a:extLst>
                    <a:ext uri="{FF2B5EF4-FFF2-40B4-BE49-F238E27FC236}">
                      <a16:creationId xmlns:a16="http://schemas.microsoft.com/office/drawing/2014/main" id="{B19441D8-9F03-3793-93E8-EF8D083ACA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5538" y="3564902"/>
                  <a:ext cx="400110" cy="400110"/>
                </a:xfrm>
                <a:prstGeom prst="rect">
                  <a:avLst/>
                </a:prstGeom>
              </p:spPr>
            </p:pic>
          </p:grpSp>
          <p:grpSp>
            <p:nvGrpSpPr>
              <p:cNvPr id="57" name="Group 56">
                <a:extLst>
                  <a:ext uri="{FF2B5EF4-FFF2-40B4-BE49-F238E27FC236}">
                    <a16:creationId xmlns:a16="http://schemas.microsoft.com/office/drawing/2014/main" id="{883E90FB-A6F9-51C8-D487-00E93E4FABBD}"/>
                  </a:ext>
                </a:extLst>
              </p:cNvPr>
              <p:cNvGrpSpPr/>
              <p:nvPr/>
            </p:nvGrpSpPr>
            <p:grpSpPr>
              <a:xfrm>
                <a:off x="9427398" y="4838532"/>
                <a:ext cx="786995" cy="400110"/>
                <a:chOff x="6058653" y="3564902"/>
                <a:chExt cx="786995" cy="400110"/>
              </a:xfrm>
            </p:grpSpPr>
            <p:pic>
              <p:nvPicPr>
                <p:cNvPr id="58" name="Graphic 57" descr="Badge Tick1 with solid fill">
                  <a:extLst>
                    <a:ext uri="{FF2B5EF4-FFF2-40B4-BE49-F238E27FC236}">
                      <a16:creationId xmlns:a16="http://schemas.microsoft.com/office/drawing/2014/main" id="{C7B0CED9-96CE-31E7-9215-B5AC1F9D11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8653" y="3564902"/>
                  <a:ext cx="400110" cy="400110"/>
                </a:xfrm>
                <a:prstGeom prst="rect">
                  <a:avLst/>
                </a:prstGeom>
              </p:spPr>
            </p:pic>
            <p:pic>
              <p:nvPicPr>
                <p:cNvPr id="59" name="Graphic 58" descr="Badge Tick1 with solid fill">
                  <a:extLst>
                    <a:ext uri="{FF2B5EF4-FFF2-40B4-BE49-F238E27FC236}">
                      <a16:creationId xmlns:a16="http://schemas.microsoft.com/office/drawing/2014/main" id="{ADCA686D-FB14-FADA-1D6C-A42B03A48F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5538" y="3564902"/>
                  <a:ext cx="400110" cy="400110"/>
                </a:xfrm>
                <a:prstGeom prst="rect">
                  <a:avLst/>
                </a:prstGeom>
              </p:spPr>
            </p:pic>
          </p:grpSp>
          <p:grpSp>
            <p:nvGrpSpPr>
              <p:cNvPr id="61" name="Group 60">
                <a:extLst>
                  <a:ext uri="{FF2B5EF4-FFF2-40B4-BE49-F238E27FC236}">
                    <a16:creationId xmlns:a16="http://schemas.microsoft.com/office/drawing/2014/main" id="{4FD78984-7715-7E47-B67F-D8A6F37210D8}"/>
                  </a:ext>
                </a:extLst>
              </p:cNvPr>
              <p:cNvGrpSpPr/>
              <p:nvPr/>
            </p:nvGrpSpPr>
            <p:grpSpPr>
              <a:xfrm>
                <a:off x="9231764" y="4408911"/>
                <a:ext cx="1178263" cy="400110"/>
                <a:chOff x="9169302" y="3989087"/>
                <a:chExt cx="1178263" cy="400110"/>
              </a:xfrm>
            </p:grpSpPr>
            <p:pic>
              <p:nvPicPr>
                <p:cNvPr id="62" name="Graphic 61" descr="Badge Tick1 with solid fill">
                  <a:extLst>
                    <a:ext uri="{FF2B5EF4-FFF2-40B4-BE49-F238E27FC236}">
                      <a16:creationId xmlns:a16="http://schemas.microsoft.com/office/drawing/2014/main" id="{4F66ABA2-67AB-5D69-719A-A3794DB6A4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4152" y="3989087"/>
                  <a:ext cx="400110" cy="400110"/>
                </a:xfrm>
                <a:prstGeom prst="rect">
                  <a:avLst/>
                </a:prstGeom>
              </p:spPr>
            </p:pic>
            <p:pic>
              <p:nvPicPr>
                <p:cNvPr id="63" name="Graphic 62" descr="Badge Tick1 with solid fill">
                  <a:extLst>
                    <a:ext uri="{FF2B5EF4-FFF2-40B4-BE49-F238E27FC236}">
                      <a16:creationId xmlns:a16="http://schemas.microsoft.com/office/drawing/2014/main" id="{CA16483E-2F2F-111E-83C4-1603D09EBE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7455" y="3989087"/>
                  <a:ext cx="400110" cy="400110"/>
                </a:xfrm>
                <a:prstGeom prst="rect">
                  <a:avLst/>
                </a:prstGeom>
              </p:spPr>
            </p:pic>
            <p:pic>
              <p:nvPicPr>
                <p:cNvPr id="64" name="Graphic 63" descr="Badge Tick1 with solid fill">
                  <a:extLst>
                    <a:ext uri="{FF2B5EF4-FFF2-40B4-BE49-F238E27FC236}">
                      <a16:creationId xmlns:a16="http://schemas.microsoft.com/office/drawing/2014/main" id="{EFA78041-D23A-A466-174B-1BECEA101A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9302" y="3989087"/>
                  <a:ext cx="400110" cy="400110"/>
                </a:xfrm>
                <a:prstGeom prst="rect">
                  <a:avLst/>
                </a:prstGeom>
              </p:spPr>
            </p:pic>
          </p:grpSp>
          <p:pic>
            <p:nvPicPr>
              <p:cNvPr id="35" name="Graphic 34" descr="Badge Tick1 with solid fill">
                <a:extLst>
                  <a:ext uri="{FF2B5EF4-FFF2-40B4-BE49-F238E27FC236}">
                    <a16:creationId xmlns:a16="http://schemas.microsoft.com/office/drawing/2014/main" id="{529385BA-4A7C-E295-2A55-458FDF24A5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0840" y="3572302"/>
                <a:ext cx="400110" cy="400110"/>
              </a:xfrm>
              <a:prstGeom prst="rect">
                <a:avLst/>
              </a:prstGeom>
            </p:spPr>
          </p:pic>
        </p:grpSp>
        <p:grpSp>
          <p:nvGrpSpPr>
            <p:cNvPr id="66" name="Group 65">
              <a:extLst>
                <a:ext uri="{FF2B5EF4-FFF2-40B4-BE49-F238E27FC236}">
                  <a16:creationId xmlns:a16="http://schemas.microsoft.com/office/drawing/2014/main" id="{D8ED545A-E65F-C70A-F036-941541E2F3D3}"/>
                </a:ext>
              </a:extLst>
            </p:cNvPr>
            <p:cNvGrpSpPr/>
            <p:nvPr/>
          </p:nvGrpSpPr>
          <p:grpSpPr>
            <a:xfrm>
              <a:off x="6052040" y="1842773"/>
              <a:ext cx="793608" cy="4280062"/>
              <a:chOff x="6052040" y="1842773"/>
              <a:chExt cx="793608" cy="4280062"/>
            </a:xfrm>
          </p:grpSpPr>
          <p:pic>
            <p:nvPicPr>
              <p:cNvPr id="13" name="Graphic 12" descr="Badge Cross with solid fill">
                <a:extLst>
                  <a:ext uri="{FF2B5EF4-FFF2-40B4-BE49-F238E27FC236}">
                    <a16:creationId xmlns:a16="http://schemas.microsoft.com/office/drawing/2014/main" id="{FE441209-D5F3-97BD-2E5B-A9C0469246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6068" y="2286536"/>
                <a:ext cx="400110" cy="400110"/>
              </a:xfrm>
              <a:prstGeom prst="rect">
                <a:avLst/>
              </a:prstGeom>
            </p:spPr>
          </p:pic>
          <p:pic>
            <p:nvPicPr>
              <p:cNvPr id="21" name="Graphic 20" descr="Badge Cross with solid fill">
                <a:extLst>
                  <a:ext uri="{FF2B5EF4-FFF2-40B4-BE49-F238E27FC236}">
                    <a16:creationId xmlns:a16="http://schemas.microsoft.com/office/drawing/2014/main" id="{A2FC4B16-2052-C65B-72C9-A5546F78AD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6068" y="5722725"/>
                <a:ext cx="400110" cy="400110"/>
              </a:xfrm>
              <a:prstGeom prst="rect">
                <a:avLst/>
              </a:prstGeom>
            </p:spPr>
          </p:pic>
          <p:pic>
            <p:nvPicPr>
              <p:cNvPr id="22" name="Graphic 21" descr="Badge Cross with solid fill">
                <a:extLst>
                  <a:ext uri="{FF2B5EF4-FFF2-40B4-BE49-F238E27FC236}">
                    <a16:creationId xmlns:a16="http://schemas.microsoft.com/office/drawing/2014/main" id="{257FE7F6-B0BC-F9A9-FCF2-B5A6F6F3FE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6068" y="2725879"/>
                <a:ext cx="400110" cy="400110"/>
              </a:xfrm>
              <a:prstGeom prst="rect">
                <a:avLst/>
              </a:prstGeom>
            </p:spPr>
          </p:pic>
          <p:pic>
            <p:nvPicPr>
              <p:cNvPr id="23" name="Graphic 22" descr="Badge Cross with solid fill">
                <a:extLst>
                  <a:ext uri="{FF2B5EF4-FFF2-40B4-BE49-F238E27FC236}">
                    <a16:creationId xmlns:a16="http://schemas.microsoft.com/office/drawing/2014/main" id="{BA05D0F6-778B-1670-AF6B-315DEE7C9D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6068" y="3146933"/>
                <a:ext cx="400110" cy="400110"/>
              </a:xfrm>
              <a:prstGeom prst="rect">
                <a:avLst/>
              </a:prstGeom>
            </p:spPr>
          </p:pic>
          <p:pic>
            <p:nvPicPr>
              <p:cNvPr id="24" name="Graphic 23" descr="Badge Cross with solid fill">
                <a:extLst>
                  <a:ext uri="{FF2B5EF4-FFF2-40B4-BE49-F238E27FC236}">
                    <a16:creationId xmlns:a16="http://schemas.microsoft.com/office/drawing/2014/main" id="{47B57BC5-D30D-D3D2-AD45-A3418A879D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6068" y="3993862"/>
                <a:ext cx="400110" cy="400110"/>
              </a:xfrm>
              <a:prstGeom prst="rect">
                <a:avLst/>
              </a:prstGeom>
            </p:spPr>
          </p:pic>
          <p:pic>
            <p:nvPicPr>
              <p:cNvPr id="25" name="Graphic 24" descr="Badge Cross with solid fill">
                <a:extLst>
                  <a:ext uri="{FF2B5EF4-FFF2-40B4-BE49-F238E27FC236}">
                    <a16:creationId xmlns:a16="http://schemas.microsoft.com/office/drawing/2014/main" id="{A77694CE-205E-2300-C3BF-39FF32F11B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6068" y="4411368"/>
                <a:ext cx="400110" cy="400110"/>
              </a:xfrm>
              <a:prstGeom prst="rect">
                <a:avLst/>
              </a:prstGeom>
            </p:spPr>
          </p:pic>
          <p:pic>
            <p:nvPicPr>
              <p:cNvPr id="26" name="Graphic 25" descr="Badge Cross with solid fill">
                <a:extLst>
                  <a:ext uri="{FF2B5EF4-FFF2-40B4-BE49-F238E27FC236}">
                    <a16:creationId xmlns:a16="http://schemas.microsoft.com/office/drawing/2014/main" id="{E03E0840-FDF2-D684-B597-21F2469C19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6068" y="4848532"/>
                <a:ext cx="400110" cy="400110"/>
              </a:xfrm>
              <a:prstGeom prst="rect">
                <a:avLst/>
              </a:prstGeom>
            </p:spPr>
          </p:pic>
          <p:pic>
            <p:nvPicPr>
              <p:cNvPr id="27" name="Graphic 26" descr="Badge Cross with solid fill">
                <a:extLst>
                  <a:ext uri="{FF2B5EF4-FFF2-40B4-BE49-F238E27FC236}">
                    <a16:creationId xmlns:a16="http://schemas.microsoft.com/office/drawing/2014/main" id="{277C71D4-E493-B6F2-B9E0-7DD913E797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6068" y="5296730"/>
                <a:ext cx="400110" cy="400110"/>
              </a:xfrm>
              <a:prstGeom prst="rect">
                <a:avLst/>
              </a:prstGeom>
            </p:spPr>
          </p:pic>
          <p:grpSp>
            <p:nvGrpSpPr>
              <p:cNvPr id="50" name="Group 49">
                <a:extLst>
                  <a:ext uri="{FF2B5EF4-FFF2-40B4-BE49-F238E27FC236}">
                    <a16:creationId xmlns:a16="http://schemas.microsoft.com/office/drawing/2014/main" id="{FC656D71-D7A9-2C83-68E2-3728C3DEA234}"/>
                  </a:ext>
                </a:extLst>
              </p:cNvPr>
              <p:cNvGrpSpPr/>
              <p:nvPr/>
            </p:nvGrpSpPr>
            <p:grpSpPr>
              <a:xfrm>
                <a:off x="6058653" y="3564902"/>
                <a:ext cx="786995" cy="400110"/>
                <a:chOff x="6058653" y="3564902"/>
                <a:chExt cx="786995" cy="400110"/>
              </a:xfrm>
            </p:grpSpPr>
            <p:pic>
              <p:nvPicPr>
                <p:cNvPr id="36" name="Graphic 35" descr="Badge Tick1 with solid fill">
                  <a:extLst>
                    <a:ext uri="{FF2B5EF4-FFF2-40B4-BE49-F238E27FC236}">
                      <a16:creationId xmlns:a16="http://schemas.microsoft.com/office/drawing/2014/main" id="{4006E8E0-1778-3F8A-4936-202ADF80F2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8653" y="3564902"/>
                  <a:ext cx="400110" cy="400110"/>
                </a:xfrm>
                <a:prstGeom prst="rect">
                  <a:avLst/>
                </a:prstGeom>
              </p:spPr>
            </p:pic>
            <p:pic>
              <p:nvPicPr>
                <p:cNvPr id="48" name="Graphic 47" descr="Badge Tick1 with solid fill">
                  <a:extLst>
                    <a:ext uri="{FF2B5EF4-FFF2-40B4-BE49-F238E27FC236}">
                      <a16:creationId xmlns:a16="http://schemas.microsoft.com/office/drawing/2014/main" id="{F6364BD2-F780-354D-8E73-D9AC5B5F69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5538" y="3564902"/>
                  <a:ext cx="400110" cy="400110"/>
                </a:xfrm>
                <a:prstGeom prst="rect">
                  <a:avLst/>
                </a:prstGeom>
              </p:spPr>
            </p:pic>
          </p:grpSp>
          <p:grpSp>
            <p:nvGrpSpPr>
              <p:cNvPr id="51" name="Group 50">
                <a:extLst>
                  <a:ext uri="{FF2B5EF4-FFF2-40B4-BE49-F238E27FC236}">
                    <a16:creationId xmlns:a16="http://schemas.microsoft.com/office/drawing/2014/main" id="{EDA6980B-6077-1061-6A40-23B05F4A3785}"/>
                  </a:ext>
                </a:extLst>
              </p:cNvPr>
              <p:cNvGrpSpPr/>
              <p:nvPr/>
            </p:nvGrpSpPr>
            <p:grpSpPr>
              <a:xfrm>
                <a:off x="6052040" y="1842773"/>
                <a:ext cx="786995" cy="400110"/>
                <a:chOff x="6058653" y="3564902"/>
                <a:chExt cx="786995" cy="400110"/>
              </a:xfrm>
            </p:grpSpPr>
            <p:pic>
              <p:nvPicPr>
                <p:cNvPr id="52" name="Graphic 51" descr="Badge Tick1 with solid fill">
                  <a:extLst>
                    <a:ext uri="{FF2B5EF4-FFF2-40B4-BE49-F238E27FC236}">
                      <a16:creationId xmlns:a16="http://schemas.microsoft.com/office/drawing/2014/main" id="{5A5AD309-4622-285F-05FC-43F59227B4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8653" y="3564902"/>
                  <a:ext cx="400110" cy="400110"/>
                </a:xfrm>
                <a:prstGeom prst="rect">
                  <a:avLst/>
                </a:prstGeom>
              </p:spPr>
            </p:pic>
            <p:pic>
              <p:nvPicPr>
                <p:cNvPr id="53" name="Graphic 52" descr="Badge Tick1 with solid fill">
                  <a:extLst>
                    <a:ext uri="{FF2B5EF4-FFF2-40B4-BE49-F238E27FC236}">
                      <a16:creationId xmlns:a16="http://schemas.microsoft.com/office/drawing/2014/main" id="{2F904080-5D0E-5FA8-59AB-4DFABEA0CC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5538" y="3564902"/>
                  <a:ext cx="400110" cy="400110"/>
                </a:xfrm>
                <a:prstGeom prst="rect">
                  <a:avLst/>
                </a:prstGeom>
              </p:spPr>
            </p:pic>
          </p:grpSp>
        </p:grpSp>
      </p:grpSp>
      <p:sp>
        <p:nvSpPr>
          <p:cNvPr id="69" name="TextBox 68">
            <a:extLst>
              <a:ext uri="{FF2B5EF4-FFF2-40B4-BE49-F238E27FC236}">
                <a16:creationId xmlns:a16="http://schemas.microsoft.com/office/drawing/2014/main" id="{630567DE-2C84-16A9-C2A9-41BF2EC4C994}"/>
              </a:ext>
            </a:extLst>
          </p:cNvPr>
          <p:cNvSpPr txBox="1"/>
          <p:nvPr/>
        </p:nvSpPr>
        <p:spPr>
          <a:xfrm>
            <a:off x="9926412" y="2006372"/>
            <a:ext cx="2084379" cy="338554"/>
          </a:xfrm>
          <a:prstGeom prst="rect">
            <a:avLst/>
          </a:prstGeom>
          <a:noFill/>
        </p:spPr>
        <p:txBody>
          <a:bodyPr wrap="square">
            <a:spAutoFit/>
          </a:bodyPr>
          <a:lstStyle/>
          <a:p>
            <a:pPr>
              <a:spcAft>
                <a:spcPts val="500"/>
              </a:spcAft>
            </a:pPr>
            <a:r>
              <a:rPr lang="en-CA" sz="1600" cap="small">
                <a:solidFill>
                  <a:schemeClr val="tx1">
                    <a:lumMod val="75000"/>
                    <a:lumOff val="25000"/>
                  </a:schemeClr>
                </a:solidFill>
              </a:rPr>
              <a:t>Depends on type &amp; time</a:t>
            </a:r>
          </a:p>
        </p:txBody>
      </p:sp>
      <p:pic>
        <p:nvPicPr>
          <p:cNvPr id="34" name="Graphic 33" descr="Badge Tick1 with solid fill">
            <a:extLst>
              <a:ext uri="{FF2B5EF4-FFF2-40B4-BE49-F238E27FC236}">
                <a16:creationId xmlns:a16="http://schemas.microsoft.com/office/drawing/2014/main" id="{3E010BC8-8A22-ECE6-EEF2-BA9CFBAFCB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10803" y="6582519"/>
            <a:ext cx="217036" cy="217036"/>
          </a:xfrm>
          <a:prstGeom prst="rect">
            <a:avLst/>
          </a:prstGeom>
        </p:spPr>
      </p:pic>
      <p:pic>
        <p:nvPicPr>
          <p:cNvPr id="42" name="Graphic 41" descr="Badge Cross with solid fill">
            <a:extLst>
              <a:ext uri="{FF2B5EF4-FFF2-40B4-BE49-F238E27FC236}">
                <a16:creationId xmlns:a16="http://schemas.microsoft.com/office/drawing/2014/main" id="{79479A55-EAB1-62AE-9C4F-9D8B0FDDC8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935" y="6562214"/>
            <a:ext cx="238189" cy="238189"/>
          </a:xfrm>
          <a:prstGeom prst="rect">
            <a:avLst/>
          </a:prstGeom>
        </p:spPr>
      </p:pic>
      <p:sp>
        <p:nvSpPr>
          <p:cNvPr id="43" name="TextBox 42">
            <a:extLst>
              <a:ext uri="{FF2B5EF4-FFF2-40B4-BE49-F238E27FC236}">
                <a16:creationId xmlns:a16="http://schemas.microsoft.com/office/drawing/2014/main" id="{6101095D-E313-4F6D-FCBA-5E749FCE7FEA}"/>
              </a:ext>
            </a:extLst>
          </p:cNvPr>
          <p:cNvSpPr txBox="1"/>
          <p:nvPr/>
        </p:nvSpPr>
        <p:spPr>
          <a:xfrm>
            <a:off x="3796644" y="6505958"/>
            <a:ext cx="4602503" cy="307777"/>
          </a:xfrm>
          <a:prstGeom prst="rect">
            <a:avLst/>
          </a:prstGeom>
          <a:noFill/>
        </p:spPr>
        <p:txBody>
          <a:bodyPr wrap="square" rtlCol="0">
            <a:spAutoFit/>
          </a:bodyPr>
          <a:lstStyle/>
          <a:p>
            <a:r>
              <a:rPr lang="en-US" sz="1400" b="1"/>
              <a:t>          </a:t>
            </a:r>
            <a:r>
              <a:rPr lang="en-US" sz="1100" b="1"/>
              <a:t>None                 Fair               Good                        Excellent </a:t>
            </a:r>
            <a:endParaRPr lang="en-CA" sz="1100" b="1"/>
          </a:p>
        </p:txBody>
      </p:sp>
      <p:pic>
        <p:nvPicPr>
          <p:cNvPr id="44" name="Graphic 43" descr="Badge Tick1 with solid fill">
            <a:extLst>
              <a:ext uri="{FF2B5EF4-FFF2-40B4-BE49-F238E27FC236}">
                <a16:creationId xmlns:a16="http://schemas.microsoft.com/office/drawing/2014/main" id="{8EFDFB08-8A33-0C31-9853-D8D76C46D6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4003" y="6580925"/>
            <a:ext cx="213560" cy="213560"/>
          </a:xfrm>
          <a:prstGeom prst="rect">
            <a:avLst/>
          </a:prstGeom>
        </p:spPr>
      </p:pic>
      <p:pic>
        <p:nvPicPr>
          <p:cNvPr id="68" name="Graphic 67" descr="Badge Tick1 with solid fill">
            <a:extLst>
              <a:ext uri="{FF2B5EF4-FFF2-40B4-BE49-F238E27FC236}">
                <a16:creationId xmlns:a16="http://schemas.microsoft.com/office/drawing/2014/main" id="{C8F22575-0A01-388D-075F-F67E9141D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5356" y="6579187"/>
            <a:ext cx="217036" cy="217036"/>
          </a:xfrm>
          <a:prstGeom prst="rect">
            <a:avLst/>
          </a:prstGeom>
        </p:spPr>
      </p:pic>
      <p:pic>
        <p:nvPicPr>
          <p:cNvPr id="70" name="Graphic 69" descr="Badge Tick1 with solid fill">
            <a:extLst>
              <a:ext uri="{FF2B5EF4-FFF2-40B4-BE49-F238E27FC236}">
                <a16:creationId xmlns:a16="http://schemas.microsoft.com/office/drawing/2014/main" id="{121C4F80-5DE3-03E7-57C4-795DB82EE0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3576" y="6579187"/>
            <a:ext cx="217036" cy="217036"/>
          </a:xfrm>
          <a:prstGeom prst="rect">
            <a:avLst/>
          </a:prstGeom>
        </p:spPr>
      </p:pic>
      <p:pic>
        <p:nvPicPr>
          <p:cNvPr id="71" name="Graphic 70" descr="Badge Tick1 with solid fill">
            <a:extLst>
              <a:ext uri="{FF2B5EF4-FFF2-40B4-BE49-F238E27FC236}">
                <a16:creationId xmlns:a16="http://schemas.microsoft.com/office/drawing/2014/main" id="{564ED72C-EB78-49F0-9570-8F39B8C7B2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06256" y="6580679"/>
            <a:ext cx="217036" cy="217036"/>
          </a:xfrm>
          <a:prstGeom prst="rect">
            <a:avLst/>
          </a:prstGeom>
        </p:spPr>
      </p:pic>
      <p:pic>
        <p:nvPicPr>
          <p:cNvPr id="72" name="Graphic 71" descr="Badge Tick1 with solid fill">
            <a:extLst>
              <a:ext uri="{FF2B5EF4-FFF2-40B4-BE49-F238E27FC236}">
                <a16:creationId xmlns:a16="http://schemas.microsoft.com/office/drawing/2014/main" id="{FBB7CD0A-6A89-99BB-65FB-028B623D0E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5594" y="6579187"/>
            <a:ext cx="217036" cy="217036"/>
          </a:xfrm>
          <a:prstGeom prst="rect">
            <a:avLst/>
          </a:prstGeom>
        </p:spPr>
      </p:pic>
    </p:spTree>
    <p:extLst>
      <p:ext uri="{BB962C8B-B14F-4D97-AF65-F5344CB8AC3E}">
        <p14:creationId xmlns:p14="http://schemas.microsoft.com/office/powerpoint/2010/main" val="456154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pic>
        <p:nvPicPr>
          <p:cNvPr id="7" name="Picture 6" descr="A white puzzle pieces on a black background&#10;&#10;Description automatically generated">
            <a:extLst>
              <a:ext uri="{FF2B5EF4-FFF2-40B4-BE49-F238E27FC236}">
                <a16:creationId xmlns:a16="http://schemas.microsoft.com/office/drawing/2014/main" id="{0C724D2B-0798-2B8E-44A9-EBA44A6CB5E4}"/>
              </a:ext>
            </a:extLst>
          </p:cNvPr>
          <p:cNvPicPr>
            <a:picLocks noChangeAspect="1"/>
          </p:cNvPicPr>
          <p:nvPr/>
        </p:nvPicPr>
        <p:blipFill rotWithShape="1">
          <a:blip r:embed="rId3">
            <a:alphaModFix amt="35000"/>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69052" t="8117" r="3362" b="5667"/>
          <a:stretch/>
        </p:blipFill>
        <p:spPr>
          <a:xfrm rot="16200000">
            <a:off x="2831195" y="-1990826"/>
            <a:ext cx="6142783" cy="10798878"/>
          </a:xfrm>
          <a:prstGeom prst="rect">
            <a:avLst/>
          </a:prstGeom>
        </p:spPr>
      </p:pic>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chemeClr val="bg1"/>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schemeClr val="bg1"/>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schemeClr val="bg1"/>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chemeClr val="bg1"/>
                </a:solidFill>
                <a:effectLst/>
                <a:uLnTx/>
                <a:uFillTx/>
                <a:latin typeface="Calibri"/>
                <a:ea typeface="ADLaM Display" panose="020B0604020202020204" pitchFamily="2" charset="0"/>
                <a:cs typeface="ADLaM Display" panose="020B0604020202020204" pitchFamily="2" charset="0"/>
              </a:rPr>
              <a:t>Public Health </a:t>
            </a:r>
          </a:p>
        </p:txBody>
      </p:sp>
      <p:sp>
        <p:nvSpPr>
          <p:cNvPr id="11" name="TextBox 10">
            <a:extLst>
              <a:ext uri="{FF2B5EF4-FFF2-40B4-BE49-F238E27FC236}">
                <a16:creationId xmlns:a16="http://schemas.microsoft.com/office/drawing/2014/main" id="{4E80EBB6-465B-9A8F-A5FA-FFAFE465AE68}"/>
              </a:ext>
            </a:extLst>
          </p:cNvPr>
          <p:cNvSpPr txBox="1"/>
          <p:nvPr/>
        </p:nvSpPr>
        <p:spPr>
          <a:xfrm>
            <a:off x="3046863" y="2647582"/>
            <a:ext cx="6093724" cy="1569660"/>
          </a:xfrm>
          <a:prstGeom prst="rect">
            <a:avLst/>
          </a:prstGeom>
          <a:noFill/>
        </p:spPr>
        <p:txBody>
          <a:bodyPr wrap="square">
            <a:spAutoFit/>
          </a:bodyPr>
          <a:lstStyle/>
          <a:p>
            <a:r>
              <a:rPr kumimoji="0" lang="en-US" sz="4800" b="1" i="0" u="none" strike="noStrike" kern="1200" cap="small" spc="0" normalizeH="0" noProof="0">
                <a:ln>
                  <a:noFill/>
                </a:ln>
                <a:solidFill>
                  <a:schemeClr val="bg1"/>
                </a:solidFill>
                <a:effectLst/>
                <a:uLnTx/>
                <a:uFillTx/>
                <a:latin typeface="Calibri" panose="020F0502020204030204" pitchFamily="34" charset="0"/>
                <a:ea typeface="+mj-ea"/>
                <a:cs typeface="+mj-cs"/>
              </a:rPr>
              <a:t>Matching activity</a:t>
            </a:r>
            <a:br>
              <a:rPr kumimoji="0" lang="en-US" sz="4800" b="1" i="0" u="none" strike="noStrike" kern="1200" cap="none" spc="0" normalizeH="0" baseline="0" noProof="0">
                <a:ln>
                  <a:noFill/>
                </a:ln>
                <a:solidFill>
                  <a:schemeClr val="bg1"/>
                </a:solidFill>
                <a:effectLst/>
                <a:uLnTx/>
                <a:uFillTx/>
                <a:latin typeface="Calibri" panose="020F0502020204030204" pitchFamily="34" charset="0"/>
                <a:ea typeface="+mj-ea"/>
                <a:cs typeface="+mj-cs"/>
              </a:rPr>
            </a:br>
            <a:r>
              <a:rPr kumimoji="0" lang="en-US" sz="4800" b="1" i="1" u="none" strike="noStrike" kern="1200" cap="none" spc="0" normalizeH="0" baseline="0" noProof="0">
                <a:ln>
                  <a:noFill/>
                </a:ln>
                <a:solidFill>
                  <a:schemeClr val="bg1"/>
                </a:solidFill>
                <a:effectLst/>
                <a:uLnTx/>
                <a:uFillTx/>
                <a:latin typeface="Calibri" panose="020F0502020204030204" pitchFamily="34" charset="0"/>
                <a:ea typeface="+mj-ea"/>
                <a:cs typeface="+mj-cs"/>
              </a:rPr>
              <a:t>Birth Control Methods</a:t>
            </a:r>
            <a:endParaRPr lang="en-CA" b="1">
              <a:solidFill>
                <a:schemeClr val="bg1"/>
              </a:solidFill>
            </a:endParaRPr>
          </a:p>
        </p:txBody>
      </p:sp>
      <p:pic>
        <p:nvPicPr>
          <p:cNvPr id="14" name="Picture 13">
            <a:extLst>
              <a:ext uri="{FF2B5EF4-FFF2-40B4-BE49-F238E27FC236}">
                <a16:creationId xmlns:a16="http://schemas.microsoft.com/office/drawing/2014/main" id="{6E876C61-D8D1-F457-7DE7-AAF6C320B55A}"/>
              </a:ext>
            </a:extLst>
          </p:cNvPr>
          <p:cNvPicPr>
            <a:picLocks noChangeAspect="1"/>
          </p:cNvPicPr>
          <p:nvPr/>
        </p:nvPicPr>
        <p:blipFill>
          <a:blip r:embed="rId5">
            <a:biLevel thresh="25000"/>
          </a:blip>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2656358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666290"/>
            <a:ext cx="5812972" cy="538389"/>
          </a:xfrm>
        </p:spPr>
        <p:txBody>
          <a:bodyPr/>
          <a:lstStyle/>
          <a:p>
            <a:r>
              <a:rPr lang="en-US">
                <a:solidFill>
                  <a:schemeClr val="accent3"/>
                </a:solidFill>
              </a:rPr>
              <a:t>No method</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42</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Text Placeholder 2">
            <a:extLst>
              <a:ext uri="{FF2B5EF4-FFF2-40B4-BE49-F238E27FC236}">
                <a16:creationId xmlns:a16="http://schemas.microsoft.com/office/drawing/2014/main" id="{A1AC7BAD-68B6-C99D-10EE-B8C0EFED7AF6}"/>
              </a:ext>
            </a:extLst>
          </p:cNvPr>
          <p:cNvSpPr>
            <a:spLocks noGrp="1"/>
          </p:cNvSpPr>
          <p:nvPr>
            <p:ph type="body" sz="quarter" idx="13"/>
          </p:nvPr>
        </p:nvSpPr>
        <p:spPr>
          <a:xfrm>
            <a:off x="577055" y="1355196"/>
            <a:ext cx="5823745" cy="4409723"/>
          </a:xfrm>
        </p:spPr>
        <p:txBody>
          <a:bodyPr anchor="ctr"/>
          <a:lstStyle/>
          <a:p>
            <a:pPr lvl="0">
              <a:buNone/>
            </a:pPr>
            <a:r>
              <a:rPr lang="en-US" b="1" cap="small">
                <a:solidFill>
                  <a:schemeClr val="accent1"/>
                </a:solidFill>
              </a:rPr>
              <a:t>What is it?</a:t>
            </a:r>
            <a:br>
              <a:rPr lang="en-US">
                <a:solidFill>
                  <a:schemeClr val="tx1">
                    <a:lumMod val="65000"/>
                    <a:lumOff val="35000"/>
                  </a:schemeClr>
                </a:solidFill>
              </a:rPr>
            </a:br>
            <a:r>
              <a:rPr lang="en-US" sz="2400" b="0" i="0" u="none" strike="noStrike">
                <a:solidFill>
                  <a:schemeClr val="tx1">
                    <a:lumMod val="75000"/>
                    <a:lumOff val="25000"/>
                  </a:schemeClr>
                </a:solidFill>
                <a:effectLst/>
                <a:latin typeface="Calibri" panose="020F0502020204030204" pitchFamily="34" charset="0"/>
              </a:rPr>
              <a:t>Birth control is </a:t>
            </a:r>
            <a:r>
              <a:rPr lang="en-US" sz="2400" b="0" i="0" u="sng" strike="noStrike">
                <a:solidFill>
                  <a:schemeClr val="tx1">
                    <a:lumMod val="75000"/>
                    <a:lumOff val="25000"/>
                  </a:schemeClr>
                </a:solidFill>
                <a:effectLst/>
                <a:latin typeface="Calibri" panose="020F0502020204030204" pitchFamily="34" charset="0"/>
              </a:rPr>
              <a:t>not</a:t>
            </a:r>
            <a:r>
              <a:rPr lang="en-US" sz="2400" b="0" i="0" u="none" strike="noStrike">
                <a:solidFill>
                  <a:schemeClr val="tx1">
                    <a:lumMod val="75000"/>
                    <a:lumOff val="25000"/>
                  </a:schemeClr>
                </a:solidFill>
                <a:effectLst/>
                <a:latin typeface="Calibri" panose="020F0502020204030204" pitchFamily="34" charset="0"/>
              </a:rPr>
              <a:t> used.</a:t>
            </a:r>
          </a:p>
          <a:p>
            <a:pPr lvl="0">
              <a:buNone/>
            </a:pPr>
            <a:r>
              <a:rPr lang="en-US" b="1" cap="small">
                <a:solidFill>
                  <a:schemeClr val="accent5"/>
                </a:solidFill>
              </a:rPr>
              <a:t>Pregnancy prevention:</a:t>
            </a:r>
            <a:br>
              <a:rPr lang="en-US">
                <a:solidFill>
                  <a:schemeClr val="accent4"/>
                </a:solidFill>
              </a:rPr>
            </a:br>
            <a:r>
              <a:rPr lang="en-US" sz="2400" b="0" i="0" u="none" strike="noStrike">
                <a:solidFill>
                  <a:schemeClr val="tx1">
                    <a:lumMod val="75000"/>
                    <a:lumOff val="25000"/>
                  </a:schemeClr>
                </a:solidFill>
                <a:effectLst/>
                <a:latin typeface="Calibri" panose="020F0502020204030204" pitchFamily="34" charset="0"/>
              </a:rPr>
              <a:t>None</a:t>
            </a:r>
          </a:p>
          <a:p>
            <a:pPr lvl="0">
              <a:buNone/>
            </a:pPr>
            <a:r>
              <a:rPr lang="en-US" sz="2400" i="1">
                <a:solidFill>
                  <a:schemeClr val="tx1">
                    <a:lumMod val="75000"/>
                    <a:lumOff val="25000"/>
                  </a:schemeClr>
                </a:solidFill>
                <a:latin typeface="Calibri" panose="020F0502020204030204" pitchFamily="34" charset="0"/>
              </a:rPr>
              <a:t>There is about an 85% chance of getting pregnant after 1 year if no method of birth control is used </a:t>
            </a:r>
            <a:r>
              <a:rPr lang="en-US" sz="2400" b="0" i="1" u="none" strike="noStrike">
                <a:solidFill>
                  <a:schemeClr val="tx1">
                    <a:lumMod val="75000"/>
                    <a:lumOff val="25000"/>
                  </a:schemeClr>
                </a:solidFill>
                <a:effectLst/>
                <a:latin typeface="Calibri" panose="020F0502020204030204" pitchFamily="34" charset="0"/>
              </a:rPr>
              <a:t>when engaging in any activity where a penis or semen are near the vagina.</a:t>
            </a:r>
          </a:p>
          <a:p>
            <a:pPr lvl="0">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pic>
        <p:nvPicPr>
          <p:cNvPr id="6" name="Picture Placeholder 8" descr="Badge Cross with solid fill">
            <a:extLst>
              <a:ext uri="{FF2B5EF4-FFF2-40B4-BE49-F238E27FC236}">
                <a16:creationId xmlns:a16="http://schemas.microsoft.com/office/drawing/2014/main" id="{1857D412-E43D-32F0-6EA5-D21FFC4594CD}"/>
              </a:ext>
            </a:extLst>
          </p:cNvPr>
          <p:cNvPicPr>
            <a:picLocks noChangeAspect="1"/>
          </p:cNvPicPr>
          <p:nvPr/>
        </p:nvPicPr>
        <p:blipFill>
          <a:blip r:embed="rId3">
            <a:extLst>
              <a:ext uri="{96DAC541-7B7A-43D3-8B79-37D633B846F1}">
                <asvg:svgBlip xmlns:asvg="http://schemas.microsoft.com/office/drawing/2016/SVG/main" r:embed="rId4"/>
              </a:ext>
            </a:extLst>
          </a:blip>
          <a:srcRect t="9694" b="9694"/>
          <a:stretch>
            <a:fillRect/>
          </a:stretch>
        </p:blipFill>
        <p:spPr>
          <a:xfrm>
            <a:off x="6096000" y="1210997"/>
            <a:ext cx="5501664" cy="4436005"/>
          </a:xfrm>
          <a:prstGeom prst="rect">
            <a:avLst/>
          </a:prstGeom>
        </p:spPr>
      </p:pic>
    </p:spTree>
    <p:extLst>
      <p:ext uri="{BB962C8B-B14F-4D97-AF65-F5344CB8AC3E}">
        <p14:creationId xmlns:p14="http://schemas.microsoft.com/office/powerpoint/2010/main" val="67271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666290"/>
            <a:ext cx="11009836" cy="538389"/>
          </a:xfrm>
        </p:spPr>
        <p:txBody>
          <a:bodyPr/>
          <a:lstStyle/>
          <a:p>
            <a:r>
              <a:rPr lang="en-US">
                <a:solidFill>
                  <a:schemeClr val="accent3"/>
                </a:solidFill>
              </a:rPr>
              <a:t>Birth Control Implant</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43</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Text Placeholder 2">
            <a:extLst>
              <a:ext uri="{FF2B5EF4-FFF2-40B4-BE49-F238E27FC236}">
                <a16:creationId xmlns:a16="http://schemas.microsoft.com/office/drawing/2014/main" id="{A1AC7BAD-68B6-C99D-10EE-B8C0EFED7AF6}"/>
              </a:ext>
            </a:extLst>
          </p:cNvPr>
          <p:cNvSpPr>
            <a:spLocks noGrp="1"/>
          </p:cNvSpPr>
          <p:nvPr>
            <p:ph type="body" sz="quarter" idx="13"/>
          </p:nvPr>
        </p:nvSpPr>
        <p:spPr>
          <a:xfrm>
            <a:off x="577055" y="1355196"/>
            <a:ext cx="5823745" cy="4409723"/>
          </a:xfrm>
        </p:spPr>
        <p:txBody>
          <a:bodyPr anchor="ctr"/>
          <a:lstStyle/>
          <a:p>
            <a:pPr>
              <a:buClr>
                <a:schemeClr val="accent4"/>
              </a:buClr>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A thin plastic rod that releases hormone (progestin). Inserted into the upper arm by health care provider.</a:t>
            </a:r>
          </a:p>
          <a:p>
            <a:pPr>
              <a:buClr>
                <a:schemeClr val="accent4"/>
              </a:buClr>
            </a:pPr>
            <a:r>
              <a:rPr lang="en-US">
                <a:solidFill>
                  <a:schemeClr val="tx1">
                    <a:lumMod val="65000"/>
                    <a:lumOff val="35000"/>
                  </a:schemeClr>
                </a:solidFill>
              </a:rPr>
              <a:t>Can stay in for up to 3 years.</a:t>
            </a:r>
          </a:p>
          <a:p>
            <a:pPr>
              <a:buClr>
                <a:schemeClr val="accent4"/>
              </a:buClr>
            </a:pP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99.9% </a:t>
            </a:r>
            <a:r>
              <a:rPr lang="en-US" i="1">
                <a:solidFill>
                  <a:schemeClr val="tx1">
                    <a:lumMod val="65000"/>
                    <a:lumOff val="35000"/>
                  </a:schemeClr>
                </a:solidFill>
              </a:rPr>
              <a:t>(with typical use)</a:t>
            </a:r>
          </a:p>
          <a:p>
            <a:pPr>
              <a:buClr>
                <a:schemeClr val="accent4"/>
              </a:buClr>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pic>
        <p:nvPicPr>
          <p:cNvPr id="8" name="Picture Placeholder 5">
            <a:extLst>
              <a:ext uri="{FF2B5EF4-FFF2-40B4-BE49-F238E27FC236}">
                <a16:creationId xmlns:a16="http://schemas.microsoft.com/office/drawing/2014/main" id="{710E9610-630D-E247-0F4C-392A8373609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Lst>
          </a:blip>
          <a:srcRect l="1921" t="20074" b="20074"/>
          <a:stretch/>
        </p:blipFill>
        <p:spPr>
          <a:xfrm>
            <a:off x="6201103" y="1211262"/>
            <a:ext cx="5396561" cy="4435475"/>
          </a:xfrm>
          <a:prstGeom prst="rect">
            <a:avLst/>
          </a:prstGeom>
          <a:effectLst>
            <a:softEdge rad="127000"/>
          </a:effectLst>
        </p:spPr>
      </p:pic>
    </p:spTree>
    <p:extLst>
      <p:ext uri="{BB962C8B-B14F-4D97-AF65-F5344CB8AC3E}">
        <p14:creationId xmlns:p14="http://schemas.microsoft.com/office/powerpoint/2010/main" val="134877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AB1C58-64F2-D934-EC48-28FF5AE75148}"/>
              </a:ext>
            </a:extLst>
          </p:cNvPr>
          <p:cNvSpPr>
            <a:spLocks noGrp="1"/>
          </p:cNvSpPr>
          <p:nvPr>
            <p:ph type="title"/>
          </p:nvPr>
        </p:nvSpPr>
        <p:spPr/>
        <p:txBody>
          <a:bodyPr/>
          <a:lstStyle/>
          <a:p>
            <a:r>
              <a:rPr lang="en-CA">
                <a:solidFill>
                  <a:schemeClr val="accent3"/>
                </a:solidFill>
              </a:rPr>
              <a:t>Intrauterine device (IUD)</a:t>
            </a:r>
          </a:p>
        </p:txBody>
      </p:sp>
      <p:sp>
        <p:nvSpPr>
          <p:cNvPr id="14" name="Slide Number Placeholder 4">
            <a:extLst>
              <a:ext uri="{FF2B5EF4-FFF2-40B4-BE49-F238E27FC236}">
                <a16:creationId xmlns:a16="http://schemas.microsoft.com/office/drawing/2014/main" id="{AAD3421D-3DCC-13B8-6716-963C2C160C8E}"/>
              </a:ext>
            </a:extLst>
          </p:cNvPr>
          <p:cNvSpPr>
            <a:spLocks noGrp="1"/>
          </p:cNvSpPr>
          <p:nvPr>
            <p:ph type="sldNum" sz="quarter" idx="12"/>
          </p:nvPr>
        </p:nvSpPr>
        <p:spPr/>
        <p:txBody>
          <a:bodyPr/>
          <a:lstStyle/>
          <a:p>
            <a:pPr>
              <a:spcAft>
                <a:spcPts val="600"/>
              </a:spcAft>
            </a:pPr>
            <a:fld id="{56F460CF-4789-5848-B965-6EAFD6B7CB2A}" type="slidenum">
              <a:rPr lang="en-US" smtClean="0"/>
              <a:pPr>
                <a:spcAft>
                  <a:spcPts val="600"/>
                </a:spcAft>
              </a:pPr>
              <a:t>44</a:t>
            </a:fld>
            <a:endParaRPr lang="en-US"/>
          </a:p>
        </p:txBody>
      </p:sp>
      <p:sp>
        <p:nvSpPr>
          <p:cNvPr id="6" name="Text Placeholder 2">
            <a:extLst>
              <a:ext uri="{FF2B5EF4-FFF2-40B4-BE49-F238E27FC236}">
                <a16:creationId xmlns:a16="http://schemas.microsoft.com/office/drawing/2014/main" id="{D9AB0143-4464-8391-A3F4-478E685FADFF}"/>
              </a:ext>
            </a:extLst>
          </p:cNvPr>
          <p:cNvSpPr txBox="1">
            <a:spLocks/>
          </p:cNvSpPr>
          <p:nvPr/>
        </p:nvSpPr>
        <p:spPr>
          <a:xfrm>
            <a:off x="577056" y="1355196"/>
            <a:ext cx="6894262"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A small soft T-shaped device that is put in the uterus by a health care provider.</a:t>
            </a:r>
          </a:p>
          <a:p>
            <a:pPr marL="0" indent="0">
              <a:buClr>
                <a:schemeClr val="accent4"/>
              </a:buClr>
              <a:buNone/>
            </a:pPr>
            <a:r>
              <a:rPr lang="en-US">
                <a:solidFill>
                  <a:schemeClr val="tx1">
                    <a:lumMod val="65000"/>
                    <a:lumOff val="35000"/>
                  </a:schemeClr>
                </a:solidFill>
              </a:rPr>
              <a:t>Can be copper or hormonal (progestin). ​</a:t>
            </a:r>
          </a:p>
          <a:p>
            <a:pPr marL="0" indent="0">
              <a:buClr>
                <a:schemeClr val="accent4"/>
              </a:buClr>
              <a:buNone/>
            </a:pPr>
            <a:r>
              <a:rPr lang="en-US">
                <a:solidFill>
                  <a:schemeClr val="tx1">
                    <a:lumMod val="65000"/>
                    <a:lumOff val="35000"/>
                  </a:schemeClr>
                </a:solidFill>
              </a:rPr>
              <a:t>Long acting, reversible contraceptive (lasts 3-10 years). </a:t>
            </a:r>
          </a:p>
          <a:p>
            <a:pPr marL="0" indent="0">
              <a:buClr>
                <a:schemeClr val="accent4"/>
              </a:buClr>
              <a:buNone/>
            </a:pP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99.9% </a:t>
            </a:r>
            <a:r>
              <a:rPr lang="en-US" i="1">
                <a:solidFill>
                  <a:schemeClr val="tx1">
                    <a:lumMod val="65000"/>
                    <a:lumOff val="35000"/>
                  </a:schemeClr>
                </a:solidFill>
              </a:rPr>
              <a:t>(with typical use)</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pic>
        <p:nvPicPr>
          <p:cNvPr id="1026" name="Picture 2">
            <a:extLst>
              <a:ext uri="{FF2B5EF4-FFF2-40B4-BE49-F238E27FC236}">
                <a16:creationId xmlns:a16="http://schemas.microsoft.com/office/drawing/2014/main" id="{D9C6393D-9A5D-4B17-1CD6-FEE6F24EF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244" y="666290"/>
            <a:ext cx="44577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C9345AC-5239-4A43-E6C2-3473F45A5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244" y="3650369"/>
            <a:ext cx="227647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79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anim calcmode="lin" valueType="num">
                                      <p:cBhvr>
                                        <p:cTn id="30" dur="1000" fill="hold"/>
                                        <p:tgtEl>
                                          <p:spTgt spid="1028"/>
                                        </p:tgtEl>
                                        <p:attrNameLst>
                                          <p:attrName>ppt_x</p:attrName>
                                        </p:attrNameLst>
                                      </p:cBhvr>
                                      <p:tavLst>
                                        <p:tav tm="0">
                                          <p:val>
                                            <p:strVal val="#ppt_x"/>
                                          </p:val>
                                        </p:tav>
                                        <p:tav tm="100000">
                                          <p:val>
                                            <p:strVal val="#ppt_x"/>
                                          </p:val>
                                        </p:tav>
                                      </p:tavLst>
                                    </p:anim>
                                    <p:anim calcmode="lin" valueType="num">
                                      <p:cBhvr>
                                        <p:cTn id="3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221CF-0485-E562-D2ED-693C200B624A}"/>
              </a:ext>
            </a:extLst>
          </p:cNvPr>
          <p:cNvSpPr>
            <a:spLocks noGrp="1"/>
          </p:cNvSpPr>
          <p:nvPr>
            <p:ph type="title"/>
          </p:nvPr>
        </p:nvSpPr>
        <p:spPr/>
        <p:txBody>
          <a:bodyPr/>
          <a:lstStyle/>
          <a:p>
            <a:r>
              <a:rPr lang="en-CA">
                <a:solidFill>
                  <a:schemeClr val="accent3"/>
                </a:solidFill>
              </a:rPr>
              <a:t>Birth Control Injection</a:t>
            </a:r>
          </a:p>
        </p:txBody>
      </p:sp>
      <p:sp>
        <p:nvSpPr>
          <p:cNvPr id="3" name="Slide Number Placeholder 2"/>
          <p:cNvSpPr>
            <a:spLocks noGrp="1"/>
          </p:cNvSpPr>
          <p:nvPr>
            <p:ph type="sldNum" sz="quarter" idx="12"/>
          </p:nvPr>
        </p:nvSpPr>
        <p:spPr/>
        <p:txBody>
          <a:bodyPr/>
          <a:lstStyle/>
          <a:p>
            <a:fld id="{56F460CF-4789-5848-B965-6EAFD6B7CB2A}" type="slidenum">
              <a:rPr lang="en-US" smtClean="0"/>
              <a:t>45</a:t>
            </a:fld>
            <a:endParaRPr lang="en-US"/>
          </a:p>
        </p:txBody>
      </p:sp>
      <p:sp>
        <p:nvSpPr>
          <p:cNvPr id="10" name="Text Placeholder 2">
            <a:extLst>
              <a:ext uri="{FF2B5EF4-FFF2-40B4-BE49-F238E27FC236}">
                <a16:creationId xmlns:a16="http://schemas.microsoft.com/office/drawing/2014/main" id="{AADF7E78-73C1-441E-492F-6A637698BF23}"/>
              </a:ext>
            </a:extLst>
          </p:cNvPr>
          <p:cNvSpPr txBox="1">
            <a:spLocks/>
          </p:cNvSpPr>
          <p:nvPr/>
        </p:nvSpPr>
        <p:spPr>
          <a:xfrm>
            <a:off x="577055" y="1355196"/>
            <a:ext cx="5979862"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A hormone (progestin) given through a shot.​</a:t>
            </a:r>
          </a:p>
          <a:p>
            <a:pPr marL="0" indent="0">
              <a:buClr>
                <a:schemeClr val="accent4"/>
              </a:buClr>
              <a:buNone/>
            </a:pPr>
            <a:r>
              <a:rPr lang="en-US">
                <a:solidFill>
                  <a:schemeClr val="tx1">
                    <a:lumMod val="65000"/>
                    <a:lumOff val="35000"/>
                  </a:schemeClr>
                </a:solidFill>
              </a:rPr>
              <a:t>Given by health care provider every 12 weeks.</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94% </a:t>
            </a:r>
            <a:r>
              <a:rPr lang="en-US" i="1">
                <a:solidFill>
                  <a:schemeClr val="tx1">
                    <a:lumMod val="65000"/>
                    <a:lumOff val="35000"/>
                  </a:schemeClr>
                </a:solidFill>
              </a:rPr>
              <a:t>(with typical use)</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pic>
        <p:nvPicPr>
          <p:cNvPr id="2050" name="Picture 2">
            <a:extLst>
              <a:ext uri="{FF2B5EF4-FFF2-40B4-BE49-F238E27FC236}">
                <a16:creationId xmlns:a16="http://schemas.microsoft.com/office/drawing/2014/main" id="{0ED2F7F7-609E-4A48-1A9C-6ABC8DEB5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939" y="1019175"/>
            <a:ext cx="5229225" cy="481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75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25AD-2645-9E3C-D8F8-C259EDB25EBB}"/>
              </a:ext>
            </a:extLst>
          </p:cNvPr>
          <p:cNvSpPr>
            <a:spLocks noGrp="1"/>
          </p:cNvSpPr>
          <p:nvPr>
            <p:ph type="title"/>
          </p:nvPr>
        </p:nvSpPr>
        <p:spPr/>
        <p:txBody>
          <a:bodyPr/>
          <a:lstStyle/>
          <a:p>
            <a:r>
              <a:rPr lang="en-CA">
                <a:solidFill>
                  <a:schemeClr val="accent3"/>
                </a:solidFill>
              </a:rPr>
              <a:t>Birth Control Pill </a:t>
            </a:r>
          </a:p>
        </p:txBody>
      </p:sp>
      <p:sp>
        <p:nvSpPr>
          <p:cNvPr id="3" name="Slide Number Placeholder 2"/>
          <p:cNvSpPr>
            <a:spLocks noGrp="1"/>
          </p:cNvSpPr>
          <p:nvPr>
            <p:ph type="sldNum" sz="quarter" idx="12"/>
          </p:nvPr>
        </p:nvSpPr>
        <p:spPr/>
        <p:txBody>
          <a:bodyPr/>
          <a:lstStyle/>
          <a:p>
            <a:fld id="{56F460CF-4789-5848-B965-6EAFD6B7CB2A}" type="slidenum">
              <a:rPr lang="en-US" smtClean="0"/>
              <a:t>46</a:t>
            </a:fld>
            <a:endParaRPr lang="en-US"/>
          </a:p>
        </p:txBody>
      </p:sp>
      <p:sp>
        <p:nvSpPr>
          <p:cNvPr id="8" name="Text Placeholder 2">
            <a:extLst>
              <a:ext uri="{FF2B5EF4-FFF2-40B4-BE49-F238E27FC236}">
                <a16:creationId xmlns:a16="http://schemas.microsoft.com/office/drawing/2014/main" id="{FD0BD6A9-11DD-E9D6-9675-FC9E47112CE9}"/>
              </a:ext>
            </a:extLst>
          </p:cNvPr>
          <p:cNvSpPr txBox="1">
            <a:spLocks/>
          </p:cNvSpPr>
          <p:nvPr/>
        </p:nvSpPr>
        <p:spPr>
          <a:xfrm>
            <a:off x="577056" y="1355196"/>
            <a:ext cx="5277334"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A combined hormone tablet taken at the same time every day.​</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91% </a:t>
            </a:r>
            <a:r>
              <a:rPr lang="en-US" i="1">
                <a:solidFill>
                  <a:schemeClr val="tx1">
                    <a:lumMod val="65000"/>
                    <a:lumOff val="35000"/>
                  </a:schemeClr>
                </a:solidFill>
              </a:rPr>
              <a:t>(with typical use)</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pic>
        <p:nvPicPr>
          <p:cNvPr id="3074" name="Picture 2">
            <a:extLst>
              <a:ext uri="{FF2B5EF4-FFF2-40B4-BE49-F238E27FC236}">
                <a16:creationId xmlns:a16="http://schemas.microsoft.com/office/drawing/2014/main" id="{24F0D4F4-0F50-8DDC-5D35-FC54400C4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99" y="995362"/>
            <a:ext cx="5915025"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30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1000"/>
                                        <p:tgtEl>
                                          <p:spTgt spid="3074"/>
                                        </p:tgtEl>
                                      </p:cBhvr>
                                    </p:animEffect>
                                    <p:anim calcmode="lin" valueType="num">
                                      <p:cBhvr>
                                        <p:cTn id="17" dur="1000" fill="hold"/>
                                        <p:tgtEl>
                                          <p:spTgt spid="3074"/>
                                        </p:tgtEl>
                                        <p:attrNameLst>
                                          <p:attrName>ppt_x</p:attrName>
                                        </p:attrNameLst>
                                      </p:cBhvr>
                                      <p:tavLst>
                                        <p:tav tm="0">
                                          <p:val>
                                            <p:strVal val="#ppt_x"/>
                                          </p:val>
                                        </p:tav>
                                        <p:tav tm="100000">
                                          <p:val>
                                            <p:strVal val="#ppt_x"/>
                                          </p:val>
                                        </p:tav>
                                      </p:tavLst>
                                    </p:anim>
                                    <p:anim calcmode="lin" valueType="num">
                                      <p:cBhvr>
                                        <p:cTn id="18"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25AD-2645-9E3C-D8F8-C259EDB25EBB}"/>
              </a:ext>
            </a:extLst>
          </p:cNvPr>
          <p:cNvSpPr>
            <a:spLocks noGrp="1"/>
          </p:cNvSpPr>
          <p:nvPr>
            <p:ph type="title"/>
          </p:nvPr>
        </p:nvSpPr>
        <p:spPr/>
        <p:txBody>
          <a:bodyPr/>
          <a:lstStyle/>
          <a:p>
            <a:r>
              <a:rPr lang="en-CA">
                <a:solidFill>
                  <a:schemeClr val="accent3"/>
                </a:solidFill>
              </a:rPr>
              <a:t>Birth Control Patch </a:t>
            </a:r>
          </a:p>
        </p:txBody>
      </p:sp>
      <p:sp>
        <p:nvSpPr>
          <p:cNvPr id="3" name="Slide Number Placeholder 2"/>
          <p:cNvSpPr>
            <a:spLocks noGrp="1"/>
          </p:cNvSpPr>
          <p:nvPr>
            <p:ph type="sldNum" sz="quarter" idx="12"/>
          </p:nvPr>
        </p:nvSpPr>
        <p:spPr/>
        <p:txBody>
          <a:bodyPr/>
          <a:lstStyle/>
          <a:p>
            <a:fld id="{56F460CF-4789-5848-B965-6EAFD6B7CB2A}" type="slidenum">
              <a:rPr lang="en-US" smtClean="0"/>
              <a:t>47</a:t>
            </a:fld>
            <a:endParaRPr lang="en-US"/>
          </a:p>
        </p:txBody>
      </p:sp>
      <p:sp>
        <p:nvSpPr>
          <p:cNvPr id="8" name="Text Placeholder 2">
            <a:extLst>
              <a:ext uri="{FF2B5EF4-FFF2-40B4-BE49-F238E27FC236}">
                <a16:creationId xmlns:a16="http://schemas.microsoft.com/office/drawing/2014/main" id="{680CD4C1-E17C-440C-8621-6316C87405E4}"/>
              </a:ext>
            </a:extLst>
          </p:cNvPr>
          <p:cNvSpPr txBox="1">
            <a:spLocks/>
          </p:cNvSpPr>
          <p:nvPr/>
        </p:nvSpPr>
        <p:spPr>
          <a:xfrm>
            <a:off x="577056" y="1355196"/>
            <a:ext cx="5518944"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A type of combined hormonal birth control worn on the skin. ​</a:t>
            </a:r>
          </a:p>
          <a:p>
            <a:pPr marL="0" indent="0">
              <a:buClr>
                <a:schemeClr val="accent4"/>
              </a:buClr>
              <a:buNone/>
            </a:pPr>
            <a:r>
              <a:rPr lang="en-US">
                <a:solidFill>
                  <a:schemeClr val="tx1">
                    <a:lumMod val="65000"/>
                    <a:lumOff val="35000"/>
                  </a:schemeClr>
                </a:solidFill>
              </a:rPr>
              <a:t>Replaced once a week. </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91% </a:t>
            </a:r>
            <a:r>
              <a:rPr lang="en-US" i="1">
                <a:solidFill>
                  <a:schemeClr val="tx1">
                    <a:lumMod val="65000"/>
                    <a:lumOff val="35000"/>
                  </a:schemeClr>
                </a:solidFill>
              </a:rPr>
              <a:t>(with typical use)</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pic>
        <p:nvPicPr>
          <p:cNvPr id="4098" name="Picture 2">
            <a:extLst>
              <a:ext uri="{FF2B5EF4-FFF2-40B4-BE49-F238E27FC236}">
                <a16:creationId xmlns:a16="http://schemas.microsoft.com/office/drawing/2014/main" id="{69972D24-6A55-BCF0-5763-B1E3913FB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69344"/>
            <a:ext cx="5676900"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87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D5576-7205-73AE-7F15-8D59A708F9CD}"/>
              </a:ext>
            </a:extLst>
          </p:cNvPr>
          <p:cNvSpPr>
            <a:spLocks noGrp="1"/>
          </p:cNvSpPr>
          <p:nvPr>
            <p:ph type="title"/>
          </p:nvPr>
        </p:nvSpPr>
        <p:spPr/>
        <p:txBody>
          <a:bodyPr/>
          <a:lstStyle/>
          <a:p>
            <a:r>
              <a:rPr lang="en-CA">
                <a:solidFill>
                  <a:schemeClr val="accent3"/>
                </a:solidFill>
              </a:rPr>
              <a:t>Birth Control Ring </a:t>
            </a:r>
          </a:p>
        </p:txBody>
      </p:sp>
      <p:sp>
        <p:nvSpPr>
          <p:cNvPr id="3" name="Slide Number Placeholder 2"/>
          <p:cNvSpPr>
            <a:spLocks noGrp="1"/>
          </p:cNvSpPr>
          <p:nvPr>
            <p:ph type="sldNum" sz="quarter" idx="12"/>
          </p:nvPr>
        </p:nvSpPr>
        <p:spPr/>
        <p:txBody>
          <a:bodyPr/>
          <a:lstStyle/>
          <a:p>
            <a:fld id="{56F460CF-4789-5848-B965-6EAFD6B7CB2A}" type="slidenum">
              <a:rPr lang="en-US" smtClean="0"/>
              <a:t>48</a:t>
            </a:fld>
            <a:endParaRPr lang="en-US"/>
          </a:p>
        </p:txBody>
      </p:sp>
      <p:pic>
        <p:nvPicPr>
          <p:cNvPr id="5122" name="Picture 2">
            <a:extLst>
              <a:ext uri="{FF2B5EF4-FFF2-40B4-BE49-F238E27FC236}">
                <a16:creationId xmlns:a16="http://schemas.microsoft.com/office/drawing/2014/main" id="{7943EAAD-D893-CFBD-7AA8-1D6249664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69120"/>
            <a:ext cx="5753103" cy="518187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584B4CE5-A61F-0264-C779-AE7D66D51502}"/>
              </a:ext>
            </a:extLst>
          </p:cNvPr>
          <p:cNvSpPr txBox="1">
            <a:spLocks/>
          </p:cNvSpPr>
          <p:nvPr/>
        </p:nvSpPr>
        <p:spPr>
          <a:xfrm>
            <a:off x="577056" y="1355196"/>
            <a:ext cx="5518944"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A clear plastic device with combined hormones that is put in the vagina.​</a:t>
            </a:r>
          </a:p>
          <a:p>
            <a:pPr marL="0" indent="0">
              <a:buClr>
                <a:schemeClr val="accent4"/>
              </a:buClr>
              <a:buNone/>
            </a:pPr>
            <a:r>
              <a:rPr lang="en-US">
                <a:solidFill>
                  <a:schemeClr val="tx1">
                    <a:lumMod val="65000"/>
                    <a:lumOff val="35000"/>
                  </a:schemeClr>
                </a:solidFill>
              </a:rPr>
              <a:t>Changed once a month.</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91% </a:t>
            </a:r>
            <a:r>
              <a:rPr lang="en-US" i="1">
                <a:solidFill>
                  <a:schemeClr val="tx1">
                    <a:lumMod val="65000"/>
                    <a:lumOff val="35000"/>
                  </a:schemeClr>
                </a:solidFill>
              </a:rPr>
              <a:t>(with typical use)</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spTree>
    <p:extLst>
      <p:ext uri="{BB962C8B-B14F-4D97-AF65-F5344CB8AC3E}">
        <p14:creationId xmlns:p14="http://schemas.microsoft.com/office/powerpoint/2010/main" val="4334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1000"/>
                                        <p:tgtEl>
                                          <p:spTgt spid="5122"/>
                                        </p:tgtEl>
                                      </p:cBhvr>
                                    </p:animEffect>
                                    <p:anim calcmode="lin" valueType="num">
                                      <p:cBhvr>
                                        <p:cTn id="17" dur="1000" fill="hold"/>
                                        <p:tgtEl>
                                          <p:spTgt spid="5122"/>
                                        </p:tgtEl>
                                        <p:attrNameLst>
                                          <p:attrName>ppt_x</p:attrName>
                                        </p:attrNameLst>
                                      </p:cBhvr>
                                      <p:tavLst>
                                        <p:tav tm="0">
                                          <p:val>
                                            <p:strVal val="#ppt_x"/>
                                          </p:val>
                                        </p:tav>
                                        <p:tav tm="100000">
                                          <p:val>
                                            <p:strVal val="#ppt_x"/>
                                          </p:val>
                                        </p:tav>
                                      </p:tavLst>
                                    </p:anim>
                                    <p:anim calcmode="lin" valueType="num">
                                      <p:cBhvr>
                                        <p:cTn id="1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FA79F-A3A5-FC62-1674-32C30353D1B0}"/>
              </a:ext>
            </a:extLst>
          </p:cNvPr>
          <p:cNvSpPr>
            <a:spLocks noGrp="1"/>
          </p:cNvSpPr>
          <p:nvPr>
            <p:ph type="title"/>
          </p:nvPr>
        </p:nvSpPr>
        <p:spPr/>
        <p:txBody>
          <a:bodyPr/>
          <a:lstStyle/>
          <a:p>
            <a:r>
              <a:rPr lang="en-CA">
                <a:solidFill>
                  <a:schemeClr val="accent3"/>
                </a:solidFill>
              </a:rPr>
              <a:t>External Condom </a:t>
            </a:r>
          </a:p>
        </p:txBody>
      </p:sp>
      <p:sp>
        <p:nvSpPr>
          <p:cNvPr id="3" name="Slide Number Placeholder 2">
            <a:extLst>
              <a:ext uri="{FF2B5EF4-FFF2-40B4-BE49-F238E27FC236}">
                <a16:creationId xmlns:a16="http://schemas.microsoft.com/office/drawing/2014/main" id="{DFB37682-FEFA-9D22-800E-E2A2C9F22392}"/>
              </a:ext>
            </a:extLst>
          </p:cNvPr>
          <p:cNvSpPr>
            <a:spLocks noGrp="1"/>
          </p:cNvSpPr>
          <p:nvPr>
            <p:ph type="sldNum" sz="quarter" idx="12"/>
          </p:nvPr>
        </p:nvSpPr>
        <p:spPr/>
        <p:txBody>
          <a:bodyPr/>
          <a:lstStyle/>
          <a:p>
            <a:fld id="{56F460CF-4789-5848-B965-6EAFD6B7CB2A}" type="slidenum">
              <a:rPr lang="en-US" smtClean="0"/>
              <a:t>49</a:t>
            </a:fld>
            <a:endParaRPr lang="en-US"/>
          </a:p>
        </p:txBody>
      </p:sp>
      <p:pic>
        <p:nvPicPr>
          <p:cNvPr id="5" name="Picture 4">
            <a:extLst>
              <a:ext uri="{FF2B5EF4-FFF2-40B4-BE49-F238E27FC236}">
                <a16:creationId xmlns:a16="http://schemas.microsoft.com/office/drawing/2014/main" id="{F83138B6-71D0-C636-561C-31F6CC82F5D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053" y="1616095"/>
            <a:ext cx="6721947" cy="3781095"/>
          </a:xfrm>
          <a:prstGeom prst="rect">
            <a:avLst/>
          </a:prstGeom>
        </p:spPr>
      </p:pic>
      <p:sp>
        <p:nvSpPr>
          <p:cNvPr id="10" name="Text Placeholder 2">
            <a:extLst>
              <a:ext uri="{FF2B5EF4-FFF2-40B4-BE49-F238E27FC236}">
                <a16:creationId xmlns:a16="http://schemas.microsoft.com/office/drawing/2014/main" id="{A06B168D-555F-97E1-53FE-24AE8F904EF4}"/>
              </a:ext>
            </a:extLst>
          </p:cNvPr>
          <p:cNvSpPr txBox="1">
            <a:spLocks/>
          </p:cNvSpPr>
          <p:nvPr/>
        </p:nvSpPr>
        <p:spPr>
          <a:xfrm>
            <a:off x="577056" y="1355196"/>
            <a:ext cx="4971148"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A thin covering that fits over the hard (erect) penis.  </a:t>
            </a:r>
          </a:p>
          <a:p>
            <a:pPr marL="0" indent="0">
              <a:buClr>
                <a:schemeClr val="accent4"/>
              </a:buClr>
              <a:buNone/>
            </a:pPr>
            <a:r>
              <a:rPr lang="en-US">
                <a:solidFill>
                  <a:schemeClr val="tx1">
                    <a:lumMod val="65000"/>
                    <a:lumOff val="35000"/>
                  </a:schemeClr>
                </a:solidFill>
              </a:rPr>
              <a:t>A new one is to be used every time penetrative sex occurs.</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82% </a:t>
            </a:r>
            <a:r>
              <a:rPr lang="en-US" i="1">
                <a:solidFill>
                  <a:schemeClr val="tx1">
                    <a:lumMod val="65000"/>
                    <a:lumOff val="35000"/>
                  </a:schemeClr>
                </a:solidFill>
              </a:rPr>
              <a:t>(with typical use)</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Yes, lowers the risk of STIs</a:t>
            </a:r>
          </a:p>
        </p:txBody>
      </p:sp>
    </p:spTree>
    <p:extLst>
      <p:ext uri="{BB962C8B-B14F-4D97-AF65-F5344CB8AC3E}">
        <p14:creationId xmlns:p14="http://schemas.microsoft.com/office/powerpoint/2010/main" val="63656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a:solidFill>
                  <a:schemeClr val="accent3"/>
                </a:solidFill>
              </a:rPr>
              <a:t>Purpose &amp; Background</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Text Placeholder 4">
            <a:extLst>
              <a:ext uri="{FF2B5EF4-FFF2-40B4-BE49-F238E27FC236}">
                <a16:creationId xmlns:a16="http://schemas.microsoft.com/office/drawing/2014/main" id="{653DA216-AD7A-50FF-3F4F-5E15ACC25939}"/>
              </a:ext>
            </a:extLst>
          </p:cNvPr>
          <p:cNvSpPr txBox="1">
            <a:spLocks/>
          </p:cNvSpPr>
          <p:nvPr/>
        </p:nvSpPr>
        <p:spPr>
          <a:xfrm>
            <a:off x="577055" y="1356736"/>
            <a:ext cx="10919852" cy="39735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b="1" spc="300"/>
              <a:t>THIS PROFESSIONAL DEVELOPMENT WORKSHOP </a:t>
            </a:r>
            <a:r>
              <a:rPr lang="en-CA"/>
              <a:t>was developed by VCH Public Health to support VCH-region teachers to become more comfortable in teaching the sexual health education components of BC’s Grade 8-10 PHE Curriculum. </a:t>
            </a:r>
            <a:br>
              <a:rPr lang="en-CA" sz="2000"/>
            </a:br>
            <a:endParaRPr lang="en-CA" sz="2000"/>
          </a:p>
          <a:p>
            <a:r>
              <a:rPr lang="en-CA" b="1" spc="300"/>
              <a:t>FOR LESSON PLANS,</a:t>
            </a:r>
            <a:r>
              <a:rPr lang="en-CA"/>
              <a:t> please use our accompanying resource </a:t>
            </a:r>
            <a:r>
              <a:rPr lang="en-CA" i="1"/>
              <a:t>Lesson Plans &amp; Teaching Resources</a:t>
            </a:r>
            <a:r>
              <a:rPr lang="en-CA"/>
              <a:t>.</a:t>
            </a:r>
            <a:br>
              <a:rPr lang="en-CA" sz="2000">
                <a:solidFill>
                  <a:schemeClr val="tx1">
                    <a:lumMod val="50000"/>
                    <a:lumOff val="50000"/>
                  </a:schemeClr>
                </a:solidFill>
              </a:rPr>
            </a:br>
            <a:endParaRPr lang="en-CA" sz="2000"/>
          </a:p>
          <a:p>
            <a:pPr>
              <a:spcAft>
                <a:spcPts val="600"/>
              </a:spcAft>
            </a:pPr>
            <a:r>
              <a:rPr lang="en-CA" b="1" spc="300"/>
              <a:t>A VCH LETTER PARENT/GUARDIAN OF SUPPORT </a:t>
            </a:r>
            <a:r>
              <a:rPr lang="en-CA"/>
              <a:t>for sexual health education is available to send home before lessons with your parent/guardian notification. </a:t>
            </a:r>
          </a:p>
          <a:p>
            <a:r>
              <a:rPr lang="en-CA" b="1">
                <a:solidFill>
                  <a:schemeClr val="accent1"/>
                </a:solidFill>
              </a:rPr>
              <a:t>I am here to help should you or your students have any questions. </a:t>
            </a:r>
          </a:p>
        </p:txBody>
      </p:sp>
      <p:sp>
        <p:nvSpPr>
          <p:cNvPr id="15" name="TextBox 14">
            <a:extLst>
              <a:ext uri="{FF2B5EF4-FFF2-40B4-BE49-F238E27FC236}">
                <a16:creationId xmlns:a16="http://schemas.microsoft.com/office/drawing/2014/main" id="{B8A41337-AAB8-FF73-4DA9-C48071E5CDDD}"/>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6" name="Subtitle 1">
            <a:extLst>
              <a:ext uri="{FF2B5EF4-FFF2-40B4-BE49-F238E27FC236}">
                <a16:creationId xmlns:a16="http://schemas.microsoft.com/office/drawing/2014/main" id="{9C57E69E-7D86-2592-6B92-C7EE907716A7}"/>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593627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EFA79F-A3A5-FC62-1674-32C30353D1B0}"/>
              </a:ext>
            </a:extLst>
          </p:cNvPr>
          <p:cNvSpPr>
            <a:spLocks noGrp="1"/>
          </p:cNvSpPr>
          <p:nvPr>
            <p:ph type="title"/>
          </p:nvPr>
        </p:nvSpPr>
        <p:spPr/>
        <p:txBody>
          <a:bodyPr/>
          <a:lstStyle/>
          <a:p>
            <a:r>
              <a:rPr lang="en-CA">
                <a:solidFill>
                  <a:schemeClr val="accent3"/>
                </a:solidFill>
              </a:rPr>
              <a:t>Internal Condom </a:t>
            </a:r>
          </a:p>
        </p:txBody>
      </p:sp>
      <p:sp>
        <p:nvSpPr>
          <p:cNvPr id="3" name="Slide Number Placeholder 2">
            <a:extLst>
              <a:ext uri="{FF2B5EF4-FFF2-40B4-BE49-F238E27FC236}">
                <a16:creationId xmlns:a16="http://schemas.microsoft.com/office/drawing/2014/main" id="{DFB37682-FEFA-9D22-800E-E2A2C9F22392}"/>
              </a:ext>
            </a:extLst>
          </p:cNvPr>
          <p:cNvSpPr>
            <a:spLocks noGrp="1"/>
          </p:cNvSpPr>
          <p:nvPr>
            <p:ph type="sldNum" sz="quarter" idx="12"/>
          </p:nvPr>
        </p:nvSpPr>
        <p:spPr/>
        <p:txBody>
          <a:bodyPr/>
          <a:lstStyle/>
          <a:p>
            <a:fld id="{56F460CF-4789-5848-B965-6EAFD6B7CB2A}" type="slidenum">
              <a:rPr lang="en-US" smtClean="0"/>
              <a:t>50</a:t>
            </a:fld>
            <a:endParaRPr lang="en-US"/>
          </a:p>
        </p:txBody>
      </p:sp>
      <p:pic>
        <p:nvPicPr>
          <p:cNvPr id="2" name="Picture 1">
            <a:extLst>
              <a:ext uri="{FF2B5EF4-FFF2-40B4-BE49-F238E27FC236}">
                <a16:creationId xmlns:a16="http://schemas.microsoft.com/office/drawing/2014/main" id="{82EE9EEE-0452-1C6B-BBF4-815DC3A961BE}"/>
              </a:ext>
            </a:extLst>
          </p:cNvPr>
          <p:cNvPicPr>
            <a:picLocks noChangeAspect="1"/>
          </p:cNvPicPr>
          <p:nvPr/>
        </p:nvPicPr>
        <p:blipFill>
          <a:blip r:embed="rId3"/>
          <a:stretch>
            <a:fillRect/>
          </a:stretch>
        </p:blipFill>
        <p:spPr>
          <a:xfrm>
            <a:off x="5932448" y="665510"/>
            <a:ext cx="6022055" cy="5526980"/>
          </a:xfrm>
          <a:prstGeom prst="rect">
            <a:avLst/>
          </a:prstGeom>
          <a:effectLst>
            <a:softEdge rad="127000"/>
          </a:effectLst>
        </p:spPr>
      </p:pic>
      <p:sp>
        <p:nvSpPr>
          <p:cNvPr id="9" name="Text Placeholder 2">
            <a:extLst>
              <a:ext uri="{FF2B5EF4-FFF2-40B4-BE49-F238E27FC236}">
                <a16:creationId xmlns:a16="http://schemas.microsoft.com/office/drawing/2014/main" id="{FA00C6D1-C4DD-95D2-4DA3-A1C3215DDB65}"/>
              </a:ext>
            </a:extLst>
          </p:cNvPr>
          <p:cNvSpPr txBox="1">
            <a:spLocks/>
          </p:cNvSpPr>
          <p:nvPr/>
        </p:nvSpPr>
        <p:spPr>
          <a:xfrm>
            <a:off x="577055" y="1355196"/>
            <a:ext cx="5127171"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A soft plastic (non-latex) sleeve with two flexible rings, one on each end. </a:t>
            </a:r>
          </a:p>
          <a:p>
            <a:pPr marL="0" indent="0">
              <a:buClr>
                <a:schemeClr val="accent4"/>
              </a:buClr>
              <a:buNone/>
            </a:pPr>
            <a:r>
              <a:rPr lang="en-US">
                <a:solidFill>
                  <a:schemeClr val="tx1">
                    <a:lumMod val="65000"/>
                    <a:lumOff val="35000"/>
                  </a:schemeClr>
                </a:solidFill>
              </a:rPr>
              <a:t>Use every time insertive sex occurs.</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79% </a:t>
            </a:r>
            <a:r>
              <a:rPr lang="en-US" i="1">
                <a:solidFill>
                  <a:schemeClr val="tx1">
                    <a:lumMod val="65000"/>
                    <a:lumOff val="35000"/>
                  </a:schemeClr>
                </a:solidFill>
              </a:rPr>
              <a:t>(with typical use)</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Yes, lowers the risk of STIs</a:t>
            </a:r>
          </a:p>
        </p:txBody>
      </p:sp>
    </p:spTree>
    <p:extLst>
      <p:ext uri="{BB962C8B-B14F-4D97-AF65-F5344CB8AC3E}">
        <p14:creationId xmlns:p14="http://schemas.microsoft.com/office/powerpoint/2010/main" val="328332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p:txBody>
          <a:bodyPr/>
          <a:lstStyle/>
          <a:p>
            <a:r>
              <a:rPr lang="en-CA">
                <a:solidFill>
                  <a:schemeClr val="accent3"/>
                </a:solidFill>
              </a:rPr>
              <a:t>Tubal Ligation </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fld id="{56F460CF-4789-5848-B965-6EAFD6B7CB2A}" type="slidenum">
              <a:rPr lang="en-US" smtClean="0"/>
              <a:t>51</a:t>
            </a:fld>
            <a:endParaRPr lang="en-US"/>
          </a:p>
        </p:txBody>
      </p:sp>
      <p:pic>
        <p:nvPicPr>
          <p:cNvPr id="8" name="Picture Placeholder 6">
            <a:extLst>
              <a:ext uri="{FF2B5EF4-FFF2-40B4-BE49-F238E27FC236}">
                <a16:creationId xmlns:a16="http://schemas.microsoft.com/office/drawing/2014/main" id="{DE04319D-30D4-62E8-1D9C-CDB45B2D9A57}"/>
              </a:ext>
            </a:extLst>
          </p:cNvPr>
          <p:cNvPicPr>
            <a:picLocks noGrp="1" noChangeAspect="1"/>
          </p:cNvPicPr>
          <p:nvPr>
            <p:ph type="pic" idx="1"/>
          </p:nvPr>
        </p:nvPicPr>
        <p:blipFill rotWithShape="1">
          <a:blip r:embed="rId3"/>
          <a:srcRect l="232" r="232" b="20254"/>
          <a:stretch/>
        </p:blipFill>
        <p:spPr>
          <a:xfrm>
            <a:off x="5828099" y="1483512"/>
            <a:ext cx="6052730" cy="3890975"/>
          </a:xfrm>
          <a:prstGeom prst="rect">
            <a:avLst/>
          </a:prstGeom>
          <a:effectLst>
            <a:softEdge rad="127000"/>
          </a:effectLst>
        </p:spPr>
      </p:pic>
      <p:sp>
        <p:nvSpPr>
          <p:cNvPr id="11" name="Text Placeholder 2">
            <a:extLst>
              <a:ext uri="{FF2B5EF4-FFF2-40B4-BE49-F238E27FC236}">
                <a16:creationId xmlns:a16="http://schemas.microsoft.com/office/drawing/2014/main" id="{8DBE547E-D98A-30B0-6CB7-4E9B998BD645}"/>
              </a:ext>
            </a:extLst>
          </p:cNvPr>
          <p:cNvSpPr txBox="1">
            <a:spLocks/>
          </p:cNvSpPr>
          <p:nvPr/>
        </p:nvSpPr>
        <p:spPr>
          <a:xfrm>
            <a:off x="577055" y="1355196"/>
            <a:ext cx="5127171"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A surgery that closes the fallopian tubes and block an egg and sperm from meeting.</a:t>
            </a:r>
          </a:p>
          <a:p>
            <a:pPr marL="0" indent="0">
              <a:buClr>
                <a:schemeClr val="accent4"/>
              </a:buClr>
              <a:buNone/>
            </a:pPr>
            <a:r>
              <a:rPr lang="en-US">
                <a:solidFill>
                  <a:schemeClr val="tx1">
                    <a:lumMod val="65000"/>
                    <a:lumOff val="35000"/>
                  </a:schemeClr>
                </a:solidFill>
              </a:rPr>
              <a:t>Meant to be permanent. </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99.5%</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spTree>
    <p:extLst>
      <p:ext uri="{BB962C8B-B14F-4D97-AF65-F5344CB8AC3E}">
        <p14:creationId xmlns:p14="http://schemas.microsoft.com/office/powerpoint/2010/main" val="142372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34CFF1-E92F-E86E-4994-4C5E2A7AAB18}"/>
              </a:ext>
            </a:extLst>
          </p:cNvPr>
          <p:cNvSpPr>
            <a:spLocks noGrp="1"/>
          </p:cNvSpPr>
          <p:nvPr>
            <p:ph type="title"/>
          </p:nvPr>
        </p:nvSpPr>
        <p:spPr/>
        <p:txBody>
          <a:bodyPr/>
          <a:lstStyle/>
          <a:p>
            <a:r>
              <a:rPr lang="en-CA">
                <a:solidFill>
                  <a:schemeClr val="accent3"/>
                </a:solidFill>
              </a:rPr>
              <a:t>Vasectomy </a:t>
            </a:r>
          </a:p>
        </p:txBody>
      </p:sp>
      <p:sp>
        <p:nvSpPr>
          <p:cNvPr id="3" name="Slide Number Placeholder 2">
            <a:extLst>
              <a:ext uri="{FF2B5EF4-FFF2-40B4-BE49-F238E27FC236}">
                <a16:creationId xmlns:a16="http://schemas.microsoft.com/office/drawing/2014/main" id="{4C3A6FAA-5AC6-7324-FBA6-057DF81EA5BD}"/>
              </a:ext>
            </a:extLst>
          </p:cNvPr>
          <p:cNvSpPr>
            <a:spLocks noGrp="1"/>
          </p:cNvSpPr>
          <p:nvPr>
            <p:ph type="sldNum" sz="quarter" idx="12"/>
          </p:nvPr>
        </p:nvSpPr>
        <p:spPr/>
        <p:txBody>
          <a:bodyPr/>
          <a:lstStyle/>
          <a:p>
            <a:fld id="{56F460CF-4789-5848-B965-6EAFD6B7CB2A}" type="slidenum">
              <a:rPr lang="en-US" smtClean="0"/>
              <a:t>52</a:t>
            </a:fld>
            <a:endParaRPr lang="en-US"/>
          </a:p>
        </p:txBody>
      </p:sp>
      <p:pic>
        <p:nvPicPr>
          <p:cNvPr id="7" name="Picture Placeholder 6">
            <a:extLst>
              <a:ext uri="{FF2B5EF4-FFF2-40B4-BE49-F238E27FC236}">
                <a16:creationId xmlns:a16="http://schemas.microsoft.com/office/drawing/2014/main" id="{BBBAE812-71E0-AFC2-D125-0F0A0CFDC346}"/>
              </a:ext>
            </a:extLst>
          </p:cNvPr>
          <p:cNvPicPr>
            <a:picLocks noGrp="1" noChangeAspect="1"/>
          </p:cNvPicPr>
          <p:nvPr>
            <p:ph type="pic" idx="1"/>
          </p:nvPr>
        </p:nvPicPr>
        <p:blipFill rotWithShape="1">
          <a:blip r:embed="rId3"/>
          <a:srcRect t="459" b="17639"/>
          <a:stretch/>
        </p:blipFill>
        <p:spPr>
          <a:xfrm>
            <a:off x="5907439" y="1360524"/>
            <a:ext cx="5894049" cy="4136951"/>
          </a:xfrm>
          <a:prstGeom prst="rect">
            <a:avLst/>
          </a:prstGeom>
        </p:spPr>
      </p:pic>
      <p:sp>
        <p:nvSpPr>
          <p:cNvPr id="8" name="Text Placeholder 2">
            <a:extLst>
              <a:ext uri="{FF2B5EF4-FFF2-40B4-BE49-F238E27FC236}">
                <a16:creationId xmlns:a16="http://schemas.microsoft.com/office/drawing/2014/main" id="{EA6D426D-2B8A-596E-D0D6-5CE19A14977C}"/>
              </a:ext>
            </a:extLst>
          </p:cNvPr>
          <p:cNvSpPr txBox="1">
            <a:spLocks/>
          </p:cNvSpPr>
          <p:nvPr/>
        </p:nvSpPr>
        <p:spPr>
          <a:xfrm>
            <a:off x="577055" y="1355196"/>
            <a:ext cx="5518945"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A surgery that closes the vas deferens and blocks sperm from getting into semen. </a:t>
            </a:r>
          </a:p>
          <a:p>
            <a:pPr marL="0" indent="0">
              <a:buClr>
                <a:schemeClr val="accent4"/>
              </a:buClr>
              <a:buNone/>
            </a:pPr>
            <a:r>
              <a:rPr lang="en-US">
                <a:solidFill>
                  <a:schemeClr val="tx1">
                    <a:lumMod val="65000"/>
                    <a:lumOff val="35000"/>
                  </a:schemeClr>
                </a:solidFill>
              </a:rPr>
              <a:t>A permanent method of birth control. </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99%</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spTree>
    <p:extLst>
      <p:ext uri="{BB962C8B-B14F-4D97-AF65-F5344CB8AC3E}">
        <p14:creationId xmlns:p14="http://schemas.microsoft.com/office/powerpoint/2010/main" val="6057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39CC5-EEB0-E3BD-8C31-AFB26938282E}"/>
              </a:ext>
            </a:extLst>
          </p:cNvPr>
          <p:cNvSpPr>
            <a:spLocks noGrp="1"/>
          </p:cNvSpPr>
          <p:nvPr>
            <p:ph type="title"/>
          </p:nvPr>
        </p:nvSpPr>
        <p:spPr/>
        <p:txBody>
          <a:bodyPr/>
          <a:lstStyle/>
          <a:p>
            <a:r>
              <a:rPr lang="en-CA">
                <a:solidFill>
                  <a:schemeClr val="accent3"/>
                </a:solidFill>
              </a:rPr>
              <a:t>Withdrawal </a:t>
            </a:r>
          </a:p>
        </p:txBody>
      </p:sp>
      <p:sp>
        <p:nvSpPr>
          <p:cNvPr id="5" name="Slide Number Placeholder 4">
            <a:extLst>
              <a:ext uri="{FF2B5EF4-FFF2-40B4-BE49-F238E27FC236}">
                <a16:creationId xmlns:a16="http://schemas.microsoft.com/office/drawing/2014/main" id="{0B651F6B-0554-9A4C-91EF-9040D0246D8C}"/>
              </a:ext>
            </a:extLst>
          </p:cNvPr>
          <p:cNvSpPr>
            <a:spLocks noGrp="1"/>
          </p:cNvSpPr>
          <p:nvPr>
            <p:ph type="sldNum" sz="quarter" idx="12"/>
          </p:nvPr>
        </p:nvSpPr>
        <p:spPr/>
        <p:txBody>
          <a:bodyPr/>
          <a:lstStyle/>
          <a:p>
            <a:fld id="{56F460CF-4789-5848-B965-6EAFD6B7CB2A}" type="slidenum">
              <a:rPr lang="en-US" smtClean="0"/>
              <a:t>53</a:t>
            </a:fld>
            <a:endParaRPr lang="en-US"/>
          </a:p>
        </p:txBody>
      </p:sp>
      <p:pic>
        <p:nvPicPr>
          <p:cNvPr id="4" name="Picture 3">
            <a:extLst>
              <a:ext uri="{FF2B5EF4-FFF2-40B4-BE49-F238E27FC236}">
                <a16:creationId xmlns:a16="http://schemas.microsoft.com/office/drawing/2014/main" id="{20FA43C0-BCD5-8EDD-7755-6285FDBBC035}"/>
              </a:ext>
            </a:extLst>
          </p:cNvPr>
          <p:cNvPicPr>
            <a:picLocks noChangeAspect="1"/>
          </p:cNvPicPr>
          <p:nvPr/>
        </p:nvPicPr>
        <p:blipFill>
          <a:blip r:embed="rId3"/>
          <a:stretch>
            <a:fillRect/>
          </a:stretch>
        </p:blipFill>
        <p:spPr>
          <a:xfrm>
            <a:off x="6877103" y="201008"/>
            <a:ext cx="3954722" cy="5983222"/>
          </a:xfrm>
          <a:prstGeom prst="rect">
            <a:avLst/>
          </a:prstGeom>
          <a:effectLst>
            <a:softEdge rad="127000"/>
          </a:effectLst>
        </p:spPr>
      </p:pic>
      <p:sp>
        <p:nvSpPr>
          <p:cNvPr id="8" name="Text Placeholder 2">
            <a:extLst>
              <a:ext uri="{FF2B5EF4-FFF2-40B4-BE49-F238E27FC236}">
                <a16:creationId xmlns:a16="http://schemas.microsoft.com/office/drawing/2014/main" id="{E7910D1A-363F-54C2-4BC1-EB60E0A50774}"/>
              </a:ext>
            </a:extLst>
          </p:cNvPr>
          <p:cNvSpPr txBox="1">
            <a:spLocks/>
          </p:cNvSpPr>
          <p:nvPr/>
        </p:nvSpPr>
        <p:spPr>
          <a:xfrm>
            <a:off x="577055" y="1355196"/>
            <a:ext cx="6403608"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The penis is pulled out of the vagina before ejaculation.</a:t>
            </a:r>
          </a:p>
          <a:p>
            <a:pPr marL="0" indent="0">
              <a:buClr>
                <a:schemeClr val="accent4"/>
              </a:buClr>
              <a:buNone/>
            </a:pPr>
            <a:r>
              <a:rPr lang="en-US">
                <a:solidFill>
                  <a:schemeClr val="tx1">
                    <a:lumMod val="65000"/>
                    <a:lumOff val="35000"/>
                  </a:schemeClr>
                </a:solidFill>
              </a:rPr>
              <a:t>Requires behaviour to take place every time sexual intercourse occurs.</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78% </a:t>
            </a:r>
            <a:r>
              <a:rPr lang="en-US" i="1">
                <a:solidFill>
                  <a:schemeClr val="tx1">
                    <a:lumMod val="65000"/>
                    <a:lumOff val="35000"/>
                  </a:schemeClr>
                </a:solidFill>
              </a:rPr>
              <a:t>(with typical use)</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spTree>
    <p:extLst>
      <p:ext uri="{BB962C8B-B14F-4D97-AF65-F5344CB8AC3E}">
        <p14:creationId xmlns:p14="http://schemas.microsoft.com/office/powerpoint/2010/main" val="311538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39CC5-EEB0-E3BD-8C31-AFB26938282E}"/>
              </a:ext>
            </a:extLst>
          </p:cNvPr>
          <p:cNvSpPr>
            <a:spLocks noGrp="1"/>
          </p:cNvSpPr>
          <p:nvPr>
            <p:ph type="title"/>
          </p:nvPr>
        </p:nvSpPr>
        <p:spPr>
          <a:xfrm>
            <a:off x="577052" y="799920"/>
            <a:ext cx="5127171" cy="538389"/>
          </a:xfrm>
        </p:spPr>
        <p:txBody>
          <a:bodyPr/>
          <a:lstStyle/>
          <a:p>
            <a:r>
              <a:rPr lang="en-CA">
                <a:solidFill>
                  <a:schemeClr val="accent3"/>
                </a:solidFill>
              </a:rPr>
              <a:t>Fertility Awareness (FAB) </a:t>
            </a:r>
          </a:p>
        </p:txBody>
      </p:sp>
      <p:sp>
        <p:nvSpPr>
          <p:cNvPr id="5" name="Slide Number Placeholder 4">
            <a:extLst>
              <a:ext uri="{FF2B5EF4-FFF2-40B4-BE49-F238E27FC236}">
                <a16:creationId xmlns:a16="http://schemas.microsoft.com/office/drawing/2014/main" id="{0B651F6B-0554-9A4C-91EF-9040D0246D8C}"/>
              </a:ext>
            </a:extLst>
          </p:cNvPr>
          <p:cNvSpPr>
            <a:spLocks noGrp="1"/>
          </p:cNvSpPr>
          <p:nvPr>
            <p:ph type="sldNum" sz="quarter" idx="12"/>
          </p:nvPr>
        </p:nvSpPr>
        <p:spPr/>
        <p:txBody>
          <a:bodyPr/>
          <a:lstStyle/>
          <a:p>
            <a:fld id="{56F460CF-4789-5848-B965-6EAFD6B7CB2A}" type="slidenum">
              <a:rPr lang="en-US" smtClean="0"/>
              <a:t>54</a:t>
            </a:fld>
            <a:endParaRPr lang="en-US"/>
          </a:p>
        </p:txBody>
      </p:sp>
      <p:pic>
        <p:nvPicPr>
          <p:cNvPr id="4" name="Picture 3">
            <a:extLst>
              <a:ext uri="{FF2B5EF4-FFF2-40B4-BE49-F238E27FC236}">
                <a16:creationId xmlns:a16="http://schemas.microsoft.com/office/drawing/2014/main" id="{35EDAA95-2D95-E46B-6B59-505BFCE7EBD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6094" y="1910282"/>
            <a:ext cx="4751570" cy="3401123"/>
          </a:xfrm>
          <a:prstGeom prst="rect">
            <a:avLst/>
          </a:prstGeom>
        </p:spPr>
      </p:pic>
      <p:sp>
        <p:nvSpPr>
          <p:cNvPr id="9" name="Text Placeholder 2">
            <a:extLst>
              <a:ext uri="{FF2B5EF4-FFF2-40B4-BE49-F238E27FC236}">
                <a16:creationId xmlns:a16="http://schemas.microsoft.com/office/drawing/2014/main" id="{C886B6F3-063A-B408-4214-0B8E5BA50F73}"/>
              </a:ext>
            </a:extLst>
          </p:cNvPr>
          <p:cNvSpPr txBox="1">
            <a:spLocks/>
          </p:cNvSpPr>
          <p:nvPr/>
        </p:nvSpPr>
        <p:spPr>
          <a:xfrm>
            <a:off x="577055" y="1355196"/>
            <a:ext cx="6080223"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Involves identifying the most likely time to get pregnant (fertile time).</a:t>
            </a:r>
          </a:p>
          <a:p>
            <a:pPr marL="0" indent="0">
              <a:buClr>
                <a:schemeClr val="accent4"/>
              </a:buClr>
              <a:buNone/>
            </a:pPr>
            <a:r>
              <a:rPr lang="en-US">
                <a:solidFill>
                  <a:schemeClr val="tx1">
                    <a:lumMod val="65000"/>
                    <a:lumOff val="35000"/>
                  </a:schemeClr>
                </a:solidFill>
              </a:rPr>
              <a:t>Requires ongoing observations and changes in sexual activity. </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76% </a:t>
            </a:r>
            <a:r>
              <a:rPr lang="en-US" i="1">
                <a:solidFill>
                  <a:schemeClr val="tx1">
                    <a:lumMod val="65000"/>
                    <a:lumOff val="35000"/>
                  </a:schemeClr>
                </a:solidFill>
              </a:rPr>
              <a:t>(with typical use)</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No</a:t>
            </a:r>
          </a:p>
        </p:txBody>
      </p:sp>
    </p:spTree>
    <p:extLst>
      <p:ext uri="{BB962C8B-B14F-4D97-AF65-F5344CB8AC3E}">
        <p14:creationId xmlns:p14="http://schemas.microsoft.com/office/powerpoint/2010/main" val="277063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39CC5-EEB0-E3BD-8C31-AFB26938282E}"/>
              </a:ext>
            </a:extLst>
          </p:cNvPr>
          <p:cNvSpPr>
            <a:spLocks noGrp="1"/>
          </p:cNvSpPr>
          <p:nvPr>
            <p:ph type="title"/>
          </p:nvPr>
        </p:nvSpPr>
        <p:spPr/>
        <p:txBody>
          <a:bodyPr>
            <a:normAutofit fontScale="90000"/>
          </a:bodyPr>
          <a:lstStyle/>
          <a:p>
            <a:r>
              <a:rPr lang="en-US">
                <a:solidFill>
                  <a:schemeClr val="accent3"/>
                </a:solidFill>
              </a:rPr>
              <a:t>No</a:t>
            </a:r>
            <a:r>
              <a:rPr lang="en-CA">
                <a:solidFill>
                  <a:schemeClr val="accent3"/>
                </a:solidFill>
              </a:rPr>
              <a:t>t Having Certain Types of Sex </a:t>
            </a:r>
          </a:p>
        </p:txBody>
      </p:sp>
      <p:sp>
        <p:nvSpPr>
          <p:cNvPr id="5" name="Slide Number Placeholder 4">
            <a:extLst>
              <a:ext uri="{FF2B5EF4-FFF2-40B4-BE49-F238E27FC236}">
                <a16:creationId xmlns:a16="http://schemas.microsoft.com/office/drawing/2014/main" id="{0B651F6B-0554-9A4C-91EF-9040D0246D8C}"/>
              </a:ext>
            </a:extLst>
          </p:cNvPr>
          <p:cNvSpPr>
            <a:spLocks noGrp="1"/>
          </p:cNvSpPr>
          <p:nvPr>
            <p:ph type="sldNum" sz="quarter" idx="12"/>
          </p:nvPr>
        </p:nvSpPr>
        <p:spPr/>
        <p:txBody>
          <a:bodyPr/>
          <a:lstStyle/>
          <a:p>
            <a:fld id="{56F460CF-4789-5848-B965-6EAFD6B7CB2A}" type="slidenum">
              <a:rPr lang="en-US" smtClean="0"/>
              <a:t>55</a:t>
            </a:fld>
            <a:endParaRPr lang="en-US"/>
          </a:p>
        </p:txBody>
      </p:sp>
      <p:pic>
        <p:nvPicPr>
          <p:cNvPr id="6" name="Picture 5">
            <a:extLst>
              <a:ext uri="{FF2B5EF4-FFF2-40B4-BE49-F238E27FC236}">
                <a16:creationId xmlns:a16="http://schemas.microsoft.com/office/drawing/2014/main" id="{25245A0C-1E71-D23C-E732-406C3E1CC96E}"/>
              </a:ext>
            </a:extLst>
          </p:cNvPr>
          <p:cNvPicPr>
            <a:picLocks noChangeAspect="1"/>
          </p:cNvPicPr>
          <p:nvPr/>
        </p:nvPicPr>
        <p:blipFill rotWithShape="1">
          <a:blip r:embed="rId3"/>
          <a:srcRect t="1527"/>
          <a:stretch/>
        </p:blipFill>
        <p:spPr>
          <a:xfrm>
            <a:off x="5780140" y="866545"/>
            <a:ext cx="6148648" cy="5124910"/>
          </a:xfrm>
          <a:prstGeom prst="rect">
            <a:avLst/>
          </a:prstGeom>
          <a:effectLst>
            <a:softEdge rad="127000"/>
          </a:effectLst>
        </p:spPr>
      </p:pic>
      <p:sp>
        <p:nvSpPr>
          <p:cNvPr id="10" name="Text Placeholder 2">
            <a:extLst>
              <a:ext uri="{FF2B5EF4-FFF2-40B4-BE49-F238E27FC236}">
                <a16:creationId xmlns:a16="http://schemas.microsoft.com/office/drawing/2014/main" id="{5FB1B359-20EE-B7CF-1CAE-CA87A0D5C5C8}"/>
              </a:ext>
            </a:extLst>
          </p:cNvPr>
          <p:cNvSpPr txBox="1">
            <a:spLocks/>
          </p:cNvSpPr>
          <p:nvPr/>
        </p:nvSpPr>
        <p:spPr>
          <a:xfrm>
            <a:off x="577055" y="1355196"/>
            <a:ext cx="5623023" cy="4409723"/>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b="1" cap="small">
                <a:solidFill>
                  <a:schemeClr val="accent1"/>
                </a:solidFill>
              </a:rPr>
              <a:t>What is it?</a:t>
            </a:r>
            <a:br>
              <a:rPr lang="en-US">
                <a:solidFill>
                  <a:schemeClr val="tx1">
                    <a:lumMod val="65000"/>
                    <a:lumOff val="35000"/>
                  </a:schemeClr>
                </a:solidFill>
              </a:rPr>
            </a:br>
            <a:r>
              <a:rPr lang="en-US">
                <a:solidFill>
                  <a:schemeClr val="tx1">
                    <a:lumMod val="65000"/>
                    <a:lumOff val="35000"/>
                  </a:schemeClr>
                </a:solidFill>
              </a:rPr>
              <a:t>Not engaging in any activity where a penis or semen are near the vagina.</a:t>
            </a:r>
          </a:p>
          <a:p>
            <a:pPr marL="0" indent="0">
              <a:buClr>
                <a:schemeClr val="accent4"/>
              </a:buClr>
              <a:buNone/>
            </a:pPr>
            <a:r>
              <a:rPr lang="en-US">
                <a:solidFill>
                  <a:schemeClr val="tx1">
                    <a:lumMod val="65000"/>
                    <a:lumOff val="35000"/>
                  </a:schemeClr>
                </a:solidFill>
              </a:rPr>
              <a:t>​</a:t>
            </a:r>
            <a:r>
              <a:rPr lang="en-US" b="1" cap="small">
                <a:solidFill>
                  <a:schemeClr val="accent5"/>
                </a:solidFill>
              </a:rPr>
              <a:t>Pregnancy prevention:</a:t>
            </a:r>
            <a:br>
              <a:rPr lang="en-US">
                <a:solidFill>
                  <a:schemeClr val="accent4"/>
                </a:solidFill>
              </a:rPr>
            </a:br>
            <a:r>
              <a:rPr lang="en-US">
                <a:solidFill>
                  <a:schemeClr val="tx1">
                    <a:lumMod val="65000"/>
                    <a:lumOff val="35000"/>
                  </a:schemeClr>
                </a:solidFill>
              </a:rPr>
              <a:t>100% </a:t>
            </a:r>
            <a:r>
              <a:rPr lang="en-US" i="1">
                <a:solidFill>
                  <a:schemeClr val="tx1">
                    <a:lumMod val="65000"/>
                    <a:lumOff val="35000"/>
                  </a:schemeClr>
                </a:solidFill>
              </a:rPr>
              <a:t>(with perfect use) </a:t>
            </a:r>
          </a:p>
          <a:p>
            <a:pPr marL="0" indent="0">
              <a:buClr>
                <a:schemeClr val="accent4"/>
              </a:buClr>
              <a:buNone/>
            </a:pPr>
            <a:r>
              <a:rPr lang="en-US" b="1" cap="small">
                <a:solidFill>
                  <a:schemeClr val="accent4"/>
                </a:solidFill>
              </a:rPr>
              <a:t>STI protection: </a:t>
            </a:r>
            <a:br>
              <a:rPr lang="en-US">
                <a:solidFill>
                  <a:schemeClr val="tx1">
                    <a:lumMod val="65000"/>
                    <a:lumOff val="35000"/>
                  </a:schemeClr>
                </a:solidFill>
              </a:rPr>
            </a:br>
            <a:r>
              <a:rPr lang="en-US">
                <a:solidFill>
                  <a:schemeClr val="tx1">
                    <a:lumMod val="65000"/>
                    <a:lumOff val="35000"/>
                  </a:schemeClr>
                </a:solidFill>
              </a:rPr>
              <a:t>It depends</a:t>
            </a:r>
          </a:p>
        </p:txBody>
      </p:sp>
    </p:spTree>
    <p:extLst>
      <p:ext uri="{BB962C8B-B14F-4D97-AF65-F5344CB8AC3E}">
        <p14:creationId xmlns:p14="http://schemas.microsoft.com/office/powerpoint/2010/main" val="286224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D9F573-6965-6B93-B321-AE8575ACD5F4}"/>
              </a:ext>
            </a:extLst>
          </p:cNvPr>
          <p:cNvSpPr>
            <a:spLocks noGrp="1"/>
          </p:cNvSpPr>
          <p:nvPr>
            <p:ph type="title"/>
          </p:nvPr>
        </p:nvSpPr>
        <p:spPr/>
        <p:txBody>
          <a:bodyPr/>
          <a:lstStyle/>
          <a:p>
            <a:r>
              <a:rPr lang="en-US">
                <a:solidFill>
                  <a:schemeClr val="accent3"/>
                </a:solidFill>
              </a:rPr>
              <a:t>Emergency Contraception </a:t>
            </a:r>
          </a:p>
        </p:txBody>
      </p:sp>
      <p:pic>
        <p:nvPicPr>
          <p:cNvPr id="6" name="Picture 5">
            <a:extLst>
              <a:ext uri="{FF2B5EF4-FFF2-40B4-BE49-F238E27FC236}">
                <a16:creationId xmlns:a16="http://schemas.microsoft.com/office/drawing/2014/main" id="{3F7A1E76-FC09-B6A3-975F-017D96D43E9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50435"/>
          <a:stretch/>
        </p:blipFill>
        <p:spPr>
          <a:xfrm>
            <a:off x="6532608" y="2800748"/>
            <a:ext cx="4891835" cy="2451865"/>
          </a:xfrm>
          <a:prstGeom prst="rect">
            <a:avLst/>
          </a:prstGeom>
        </p:spPr>
      </p:pic>
      <p:sp>
        <p:nvSpPr>
          <p:cNvPr id="3" name="Slide Number Placeholder 2"/>
          <p:cNvSpPr>
            <a:spLocks noGrp="1"/>
          </p:cNvSpPr>
          <p:nvPr>
            <p:ph type="sldNum" sz="quarter" idx="12"/>
          </p:nvPr>
        </p:nvSpPr>
        <p:spPr/>
        <p:txBody>
          <a:bodyPr anchor="ctr">
            <a:normAutofit/>
          </a:bodyPr>
          <a:lstStyle/>
          <a:p>
            <a:pPr>
              <a:spcAft>
                <a:spcPts val="600"/>
              </a:spcAft>
            </a:pPr>
            <a:fld id="{56F460CF-4789-5848-B965-6EAFD6B7CB2A}" type="slidenum">
              <a:rPr lang="en-US" smtClean="0"/>
              <a:pPr>
                <a:spcAft>
                  <a:spcPts val="600"/>
                </a:spcAft>
              </a:pPr>
              <a:t>56</a:t>
            </a:fld>
            <a:endParaRPr lang="en-US"/>
          </a:p>
        </p:txBody>
      </p:sp>
      <p:pic>
        <p:nvPicPr>
          <p:cNvPr id="4" name="Picture 3">
            <a:extLst>
              <a:ext uri="{FF2B5EF4-FFF2-40B4-BE49-F238E27FC236}">
                <a16:creationId xmlns:a16="http://schemas.microsoft.com/office/drawing/2014/main" id="{5212FD82-9283-FE0A-B080-4B3FB3C9596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66117"/>
          <a:stretch/>
        </p:blipFill>
        <p:spPr>
          <a:xfrm>
            <a:off x="6096000" y="1044006"/>
            <a:ext cx="5127171" cy="1756742"/>
          </a:xfrm>
          <a:prstGeom prst="rect">
            <a:avLst/>
          </a:prstGeom>
        </p:spPr>
      </p:pic>
      <p:sp>
        <p:nvSpPr>
          <p:cNvPr id="8" name="Text Placeholder 2">
            <a:extLst>
              <a:ext uri="{FF2B5EF4-FFF2-40B4-BE49-F238E27FC236}">
                <a16:creationId xmlns:a16="http://schemas.microsoft.com/office/drawing/2014/main" id="{183F6C78-372A-8071-87FB-5AE0DDA5AE5C}"/>
              </a:ext>
            </a:extLst>
          </p:cNvPr>
          <p:cNvSpPr txBox="1">
            <a:spLocks/>
          </p:cNvSpPr>
          <p:nvPr/>
        </p:nvSpPr>
        <p:spPr>
          <a:xfrm>
            <a:off x="577055" y="1371600"/>
            <a:ext cx="6325550" cy="4672361"/>
          </a:xfrm>
          <a:prstGeom prst="rect">
            <a:avLst/>
          </a:prstGeom>
        </p:spPr>
        <p:txBody>
          <a:bodyPr vert="horz" lIns="91440" tIns="45720" rIns="91440" bIns="45720" rtlCol="0" anchor="ctr">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4"/>
              </a:buClr>
              <a:buNone/>
            </a:pPr>
            <a:r>
              <a:rPr lang="en-US" sz="2300" b="1" cap="small">
                <a:solidFill>
                  <a:schemeClr val="accent1"/>
                </a:solidFill>
              </a:rPr>
              <a:t>What is it?</a:t>
            </a:r>
            <a:br>
              <a:rPr lang="en-US" sz="2300">
                <a:solidFill>
                  <a:schemeClr val="tx1">
                    <a:lumMod val="65000"/>
                    <a:lumOff val="35000"/>
                  </a:schemeClr>
                </a:solidFill>
              </a:rPr>
            </a:br>
            <a:r>
              <a:rPr lang="en-US" sz="2300">
                <a:solidFill>
                  <a:schemeClr val="tx1">
                    <a:lumMod val="65000"/>
                    <a:lumOff val="35000"/>
                  </a:schemeClr>
                </a:solidFill>
              </a:rPr>
              <a:t>Used after </a:t>
            </a:r>
            <a:r>
              <a:rPr lang="en-CA" sz="2300">
                <a:solidFill>
                  <a:schemeClr val="bg2">
                    <a:lumMod val="25000"/>
                  </a:schemeClr>
                </a:solidFill>
              </a:rPr>
              <a:t>engaging</a:t>
            </a:r>
            <a:r>
              <a:rPr lang="en-US" sz="2300">
                <a:solidFill>
                  <a:schemeClr val="bg2">
                    <a:lumMod val="25000"/>
                  </a:schemeClr>
                </a:solidFill>
              </a:rPr>
              <a:t> in any activities where a penis or semen are near the vagina </a:t>
            </a:r>
            <a:r>
              <a:rPr lang="en-US" sz="2300">
                <a:solidFill>
                  <a:schemeClr val="tx1">
                    <a:lumMod val="65000"/>
                    <a:lumOff val="35000"/>
                  </a:schemeClr>
                </a:solidFill>
              </a:rPr>
              <a:t>that occurred without a condom or other type of birth control, or if an individual is not sure they are protected against pregnancy.</a:t>
            </a:r>
          </a:p>
          <a:p>
            <a:pPr marL="0" indent="0">
              <a:buClr>
                <a:schemeClr val="accent4"/>
              </a:buClr>
              <a:buNone/>
            </a:pPr>
            <a:r>
              <a:rPr lang="en-US" sz="2300">
                <a:solidFill>
                  <a:schemeClr val="tx1">
                    <a:lumMod val="65000"/>
                    <a:lumOff val="35000"/>
                  </a:schemeClr>
                </a:solidFill>
              </a:rPr>
              <a:t>Can be a pill (e.g., Plan B) or IUD (hormonal or copper).</a:t>
            </a:r>
          </a:p>
          <a:p>
            <a:pPr marL="0" indent="0">
              <a:buClr>
                <a:schemeClr val="accent4"/>
              </a:buClr>
              <a:buNone/>
            </a:pPr>
            <a:r>
              <a:rPr lang="en-US" sz="2300">
                <a:solidFill>
                  <a:schemeClr val="tx1">
                    <a:lumMod val="65000"/>
                    <a:lumOff val="35000"/>
                  </a:schemeClr>
                </a:solidFill>
              </a:rPr>
              <a:t>​</a:t>
            </a:r>
            <a:r>
              <a:rPr lang="en-US" sz="2300" b="1" cap="small">
                <a:solidFill>
                  <a:schemeClr val="accent5"/>
                </a:solidFill>
              </a:rPr>
              <a:t>Pregnancy prevention:</a:t>
            </a:r>
            <a:br>
              <a:rPr lang="en-US" sz="2300">
                <a:solidFill>
                  <a:schemeClr val="accent4"/>
                </a:solidFill>
              </a:rPr>
            </a:br>
            <a:r>
              <a:rPr lang="en-US" sz="2300">
                <a:solidFill>
                  <a:schemeClr val="tx1">
                    <a:lumMod val="65000"/>
                    <a:lumOff val="35000"/>
                  </a:schemeClr>
                </a:solidFill>
              </a:rPr>
              <a:t>50-90% for the pill </a:t>
            </a:r>
            <a:r>
              <a:rPr lang="en-US" sz="2300" i="1">
                <a:solidFill>
                  <a:schemeClr val="tx1">
                    <a:lumMod val="65000"/>
                    <a:lumOff val="35000"/>
                  </a:schemeClr>
                </a:solidFill>
              </a:rPr>
              <a:t>(more effective if used sooner)</a:t>
            </a:r>
          </a:p>
          <a:p>
            <a:pPr marL="0" indent="0">
              <a:buClr>
                <a:schemeClr val="accent4"/>
              </a:buClr>
              <a:buNone/>
            </a:pPr>
            <a:r>
              <a:rPr lang="en-US" sz="2300">
                <a:solidFill>
                  <a:schemeClr val="tx1">
                    <a:lumMod val="65000"/>
                    <a:lumOff val="35000"/>
                  </a:schemeClr>
                </a:solidFill>
              </a:rPr>
              <a:t>99.9% for IUD </a:t>
            </a:r>
            <a:r>
              <a:rPr lang="en-US" sz="2300" i="1">
                <a:solidFill>
                  <a:schemeClr val="tx1">
                    <a:lumMod val="65000"/>
                    <a:lumOff val="35000"/>
                  </a:schemeClr>
                </a:solidFill>
              </a:rPr>
              <a:t>(with typical use)</a:t>
            </a:r>
          </a:p>
          <a:p>
            <a:pPr marL="0" indent="0">
              <a:buClr>
                <a:schemeClr val="accent4"/>
              </a:buClr>
              <a:buNone/>
            </a:pPr>
            <a:r>
              <a:rPr lang="en-US" sz="2300" b="1" cap="small">
                <a:solidFill>
                  <a:schemeClr val="accent4"/>
                </a:solidFill>
              </a:rPr>
              <a:t>STI protection: </a:t>
            </a:r>
            <a:br>
              <a:rPr lang="en-US" sz="2300">
                <a:solidFill>
                  <a:schemeClr val="tx1">
                    <a:lumMod val="65000"/>
                    <a:lumOff val="35000"/>
                  </a:schemeClr>
                </a:solidFill>
              </a:rPr>
            </a:br>
            <a:r>
              <a:rPr lang="en-US" sz="2300">
                <a:solidFill>
                  <a:schemeClr val="tx1">
                    <a:lumMod val="65000"/>
                    <a:lumOff val="35000"/>
                  </a:schemeClr>
                </a:solidFill>
              </a:rPr>
              <a:t>No</a:t>
            </a:r>
          </a:p>
        </p:txBody>
      </p:sp>
    </p:spTree>
    <p:extLst>
      <p:ext uri="{BB962C8B-B14F-4D97-AF65-F5344CB8AC3E}">
        <p14:creationId xmlns:p14="http://schemas.microsoft.com/office/powerpoint/2010/main" val="242064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FE5274-B660-3B19-1309-1EFBB1DF9B4C}"/>
              </a:ext>
            </a:extLst>
          </p:cNvPr>
          <p:cNvSpPr>
            <a:spLocks noGrp="1"/>
          </p:cNvSpPr>
          <p:nvPr>
            <p:ph type="sldNum" sz="quarter" idx="12"/>
          </p:nvPr>
        </p:nvSpPr>
        <p:spPr/>
        <p:txBody>
          <a:bodyPr/>
          <a:lstStyle/>
          <a:p>
            <a:fld id="{56F460CF-4789-5848-B965-6EAFD6B7CB2A}" type="slidenum">
              <a:rPr lang="en-US" smtClean="0"/>
              <a:t>57</a:t>
            </a:fld>
            <a:endParaRPr lang="en-US"/>
          </a:p>
        </p:txBody>
      </p:sp>
      <p:sp>
        <p:nvSpPr>
          <p:cNvPr id="3" name="TextBox 2">
            <a:extLst>
              <a:ext uri="{FF2B5EF4-FFF2-40B4-BE49-F238E27FC236}">
                <a16:creationId xmlns:a16="http://schemas.microsoft.com/office/drawing/2014/main" id="{CCEE2D5A-4A92-05F9-B1DD-E4AF5616235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5EE0BE64-FCB3-5E0E-6EE7-81859991C775}"/>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Picture 6" descr="A close-up of a banner&#10;&#10;Description automatically generated">
            <a:extLst>
              <a:ext uri="{FF2B5EF4-FFF2-40B4-BE49-F238E27FC236}">
                <a16:creationId xmlns:a16="http://schemas.microsoft.com/office/drawing/2014/main" id="{84F31A57-97D7-7A84-EBC0-B8C44E6C5EE1}"/>
              </a:ext>
            </a:extLst>
          </p:cNvPr>
          <p:cNvPicPr>
            <a:picLocks noChangeAspect="1"/>
          </p:cNvPicPr>
          <p:nvPr/>
        </p:nvPicPr>
        <p:blipFill rotWithShape="1">
          <a:blip r:embed="rId3"/>
          <a:srcRect b="76204"/>
          <a:stretch/>
        </p:blipFill>
        <p:spPr>
          <a:xfrm>
            <a:off x="1003651" y="1992925"/>
            <a:ext cx="10184697" cy="2181232"/>
          </a:xfrm>
          <a:prstGeom prst="rect">
            <a:avLst/>
          </a:prstGeom>
        </p:spPr>
      </p:pic>
    </p:spTree>
    <p:extLst>
      <p:ext uri="{BB962C8B-B14F-4D97-AF65-F5344CB8AC3E}">
        <p14:creationId xmlns:p14="http://schemas.microsoft.com/office/powerpoint/2010/main" val="3782542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102828A-8B97-C86A-A7A7-6163CB8B37CE}"/>
              </a:ext>
            </a:extLst>
          </p:cNvPr>
          <p:cNvSpPr/>
          <p:nvPr/>
        </p:nvSpPr>
        <p:spPr>
          <a:xfrm>
            <a:off x="3669175" y="0"/>
            <a:ext cx="8522826"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fld id="{56F460CF-4789-5848-B965-6EAFD6B7CB2A}" type="slidenum">
              <a:rPr lang="en-US" smtClean="0"/>
              <a:pPr/>
              <a:t>58</a:t>
            </a:fld>
            <a:endParaRPr lang="en-US"/>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30" name="Title 1">
            <a:extLst>
              <a:ext uri="{FF2B5EF4-FFF2-40B4-BE49-F238E27FC236}">
                <a16:creationId xmlns:a16="http://schemas.microsoft.com/office/drawing/2014/main" id="{ADA28ECF-63D6-492A-276D-87904262DADA}"/>
              </a:ext>
            </a:extLst>
          </p:cNvPr>
          <p:cNvSpPr txBox="1">
            <a:spLocks/>
          </p:cNvSpPr>
          <p:nvPr/>
        </p:nvSpPr>
        <p:spPr>
          <a:xfrm>
            <a:off x="587826" y="666290"/>
            <a:ext cx="7352213" cy="9620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Overcoming obstacles to using birth control</a:t>
            </a:r>
            <a:endParaRPr lang="en-CA">
              <a:solidFill>
                <a:schemeClr val="accent3"/>
              </a:solidFill>
            </a:endParaRPr>
          </a:p>
        </p:txBody>
      </p:sp>
      <p:grpSp>
        <p:nvGrpSpPr>
          <p:cNvPr id="8" name="Group 7">
            <a:extLst>
              <a:ext uri="{FF2B5EF4-FFF2-40B4-BE49-F238E27FC236}">
                <a16:creationId xmlns:a16="http://schemas.microsoft.com/office/drawing/2014/main" id="{4F4A8642-6E95-3FEF-100A-B5AAB9E0AC4B}"/>
              </a:ext>
            </a:extLst>
          </p:cNvPr>
          <p:cNvGrpSpPr/>
          <p:nvPr/>
        </p:nvGrpSpPr>
        <p:grpSpPr>
          <a:xfrm>
            <a:off x="587826" y="1536174"/>
            <a:ext cx="10739847" cy="4524315"/>
            <a:chOff x="586854" y="1443718"/>
            <a:chExt cx="10739847" cy="4524315"/>
          </a:xfrm>
        </p:grpSpPr>
        <p:sp>
          <p:nvSpPr>
            <p:cNvPr id="2" name="TextBox 1">
              <a:extLst>
                <a:ext uri="{FF2B5EF4-FFF2-40B4-BE49-F238E27FC236}">
                  <a16:creationId xmlns:a16="http://schemas.microsoft.com/office/drawing/2014/main" id="{34893361-B7F0-7749-D60D-F71EFB5EDA5F}"/>
                </a:ext>
              </a:extLst>
            </p:cNvPr>
            <p:cNvSpPr txBox="1"/>
            <p:nvPr/>
          </p:nvSpPr>
          <p:spPr>
            <a:xfrm>
              <a:off x="586854" y="1443718"/>
              <a:ext cx="2901217" cy="3785652"/>
            </a:xfrm>
            <a:prstGeom prst="rect">
              <a:avLst/>
            </a:prstGeom>
            <a:noFill/>
          </p:spPr>
          <p:txBody>
            <a:bodyPr wrap="square" rtlCol="0">
              <a:spAutoFit/>
            </a:bodyPr>
            <a:lstStyle/>
            <a:p>
              <a:pPr algn="r"/>
              <a:r>
                <a:rPr lang="en-CA" sz="2400" b="1" cap="small">
                  <a:solidFill>
                    <a:schemeClr val="accent4"/>
                  </a:solidFill>
                </a:rPr>
                <a:t>Forget to take </a:t>
              </a:r>
              <a:br>
                <a:rPr lang="en-CA" sz="2400" b="1" cap="small">
                  <a:solidFill>
                    <a:schemeClr val="accent4"/>
                  </a:solidFill>
                </a:rPr>
              </a:br>
              <a:r>
                <a:rPr lang="en-CA" sz="2400" b="1" cap="small">
                  <a:solidFill>
                    <a:schemeClr val="accent4"/>
                  </a:solidFill>
                </a:rPr>
                <a:t>a pill daily</a:t>
              </a:r>
            </a:p>
            <a:p>
              <a:pPr algn="r"/>
              <a:endParaRPr lang="en-CA" sz="2400" b="1" cap="small">
                <a:solidFill>
                  <a:schemeClr val="tx1">
                    <a:lumMod val="75000"/>
                    <a:lumOff val="25000"/>
                  </a:schemeClr>
                </a:solidFill>
              </a:endParaRPr>
            </a:p>
            <a:p>
              <a:pPr algn="r"/>
              <a:endParaRPr lang="en-CA" sz="2400" b="1" cap="small">
                <a:solidFill>
                  <a:schemeClr val="tx1">
                    <a:lumMod val="75000"/>
                    <a:lumOff val="25000"/>
                  </a:schemeClr>
                </a:solidFill>
              </a:endParaRPr>
            </a:p>
            <a:p>
              <a:pPr algn="r"/>
              <a:r>
                <a:rPr lang="en-CA" sz="2400" b="1" cap="small">
                  <a:solidFill>
                    <a:schemeClr val="accent3"/>
                  </a:solidFill>
                </a:rPr>
                <a:t>Concerns about potential side effects</a:t>
              </a:r>
            </a:p>
            <a:p>
              <a:pPr algn="r"/>
              <a:endParaRPr lang="en-CA" sz="2400" b="1" cap="small">
                <a:solidFill>
                  <a:schemeClr val="tx1">
                    <a:lumMod val="75000"/>
                    <a:lumOff val="25000"/>
                  </a:schemeClr>
                </a:solidFill>
              </a:endParaRPr>
            </a:p>
            <a:p>
              <a:pPr algn="r"/>
              <a:endParaRPr lang="en-CA" sz="2400" b="1" cap="small">
                <a:solidFill>
                  <a:schemeClr val="tx1">
                    <a:lumMod val="75000"/>
                    <a:lumOff val="25000"/>
                  </a:schemeClr>
                </a:solidFill>
              </a:endParaRPr>
            </a:p>
            <a:p>
              <a:pPr algn="r"/>
              <a:r>
                <a:rPr lang="en-CA" sz="2400" b="1" cap="small">
                  <a:solidFill>
                    <a:schemeClr val="accent1"/>
                  </a:solidFill>
                </a:rPr>
                <a:t>Afraid of losing sensation during sex</a:t>
              </a:r>
            </a:p>
          </p:txBody>
        </p:sp>
        <p:sp>
          <p:nvSpPr>
            <p:cNvPr id="7" name="TextBox 6">
              <a:extLst>
                <a:ext uri="{FF2B5EF4-FFF2-40B4-BE49-F238E27FC236}">
                  <a16:creationId xmlns:a16="http://schemas.microsoft.com/office/drawing/2014/main" id="{E609BA0C-FB6B-0FB0-7C69-70163F7E8B36}"/>
                </a:ext>
              </a:extLst>
            </p:cNvPr>
            <p:cNvSpPr txBox="1"/>
            <p:nvPr/>
          </p:nvSpPr>
          <p:spPr>
            <a:xfrm>
              <a:off x="3974488" y="1443718"/>
              <a:ext cx="7352213" cy="4524315"/>
            </a:xfrm>
            <a:prstGeom prst="rect">
              <a:avLst/>
            </a:prstGeom>
            <a:noFill/>
          </p:spPr>
          <p:txBody>
            <a:bodyPr wrap="square" rtlCol="0">
              <a:spAutoFit/>
            </a:bodyPr>
            <a:lstStyle/>
            <a:p>
              <a:r>
                <a:rPr lang="en-US" sz="2400">
                  <a:solidFill>
                    <a:schemeClr val="tx1">
                      <a:lumMod val="65000"/>
                      <a:lumOff val="35000"/>
                    </a:schemeClr>
                  </a:solidFill>
                </a:rPr>
                <a:t>Consider alternatives to the pill:</a:t>
              </a:r>
              <a:br>
                <a:rPr lang="en-US" sz="2400">
                  <a:solidFill>
                    <a:schemeClr val="tx1">
                      <a:lumMod val="65000"/>
                      <a:lumOff val="35000"/>
                    </a:schemeClr>
                  </a:solidFill>
                </a:rPr>
              </a:br>
              <a:r>
                <a:rPr lang="en-US" sz="2400">
                  <a:solidFill>
                    <a:schemeClr val="tx1">
                      <a:lumMod val="65000"/>
                      <a:lumOff val="35000"/>
                    </a:schemeClr>
                  </a:solidFill>
                </a:rPr>
                <a:t>shot, IUD, ring, patch</a:t>
              </a:r>
            </a:p>
            <a:p>
              <a:r>
                <a:rPr lang="en-US" sz="2400">
                  <a:solidFill>
                    <a:schemeClr val="tx1">
                      <a:lumMod val="65000"/>
                      <a:lumOff val="35000"/>
                    </a:schemeClr>
                  </a:solidFill>
                </a:rPr>
                <a:t>Use a reminder app.</a:t>
              </a:r>
            </a:p>
            <a:p>
              <a:endParaRPr lang="en-CA" sz="2400">
                <a:solidFill>
                  <a:schemeClr val="tx1">
                    <a:lumMod val="65000"/>
                    <a:lumOff val="35000"/>
                  </a:schemeClr>
                </a:solidFill>
              </a:endParaRPr>
            </a:p>
            <a:p>
              <a:pPr lvl="0" algn="l" rtl="0"/>
              <a:r>
                <a:rPr lang="en-US" sz="2400">
                  <a:solidFill>
                    <a:schemeClr val="tx1">
                      <a:lumMod val="65000"/>
                      <a:lumOff val="35000"/>
                    </a:schemeClr>
                  </a:solidFill>
                </a:rPr>
                <a:t>Talk to a</a:t>
              </a:r>
              <a:r>
                <a:rPr lang="en-US" sz="2400">
                  <a:solidFill>
                    <a:schemeClr val="tx1">
                      <a:lumMod val="65000"/>
                      <a:lumOff val="35000"/>
                    </a:schemeClr>
                  </a:solidFill>
                  <a:latin typeface="Calibri"/>
                </a:rPr>
                <a:t> health care</a:t>
              </a:r>
              <a:r>
                <a:rPr lang="en-US" sz="2400">
                  <a:solidFill>
                    <a:schemeClr val="tx1">
                      <a:lumMod val="65000"/>
                      <a:lumOff val="35000"/>
                    </a:schemeClr>
                  </a:solidFill>
                </a:rPr>
                <a:t> </a:t>
              </a:r>
              <a:r>
                <a:rPr lang="en-US" sz="2400">
                  <a:solidFill>
                    <a:schemeClr val="tx1">
                      <a:lumMod val="65000"/>
                      <a:lumOff val="35000"/>
                    </a:schemeClr>
                  </a:solidFill>
                  <a:latin typeface="Calibri"/>
                </a:rPr>
                <a:t>provider.</a:t>
              </a:r>
              <a:endParaRPr lang="en-US" sz="2400">
                <a:solidFill>
                  <a:schemeClr val="tx1">
                    <a:lumMod val="65000"/>
                    <a:lumOff val="35000"/>
                  </a:schemeClr>
                </a:solidFill>
              </a:endParaRPr>
            </a:p>
            <a:p>
              <a:pPr lvl="0" algn="l" rtl="0"/>
              <a:r>
                <a:rPr lang="en-US" sz="2400">
                  <a:solidFill>
                    <a:schemeClr val="tx1">
                      <a:lumMod val="65000"/>
                      <a:lumOff val="35000"/>
                    </a:schemeClr>
                  </a:solidFill>
                  <a:latin typeface="Calibri"/>
                </a:rPr>
                <a:t>Side</a:t>
              </a:r>
              <a:r>
                <a:rPr lang="en-US" sz="2400">
                  <a:solidFill>
                    <a:schemeClr val="tx1">
                      <a:lumMod val="65000"/>
                      <a:lumOff val="35000"/>
                    </a:schemeClr>
                  </a:solidFill>
                </a:rPr>
                <a:t> effects</a:t>
              </a:r>
              <a:r>
                <a:rPr lang="en-US" sz="2400">
                  <a:solidFill>
                    <a:schemeClr val="tx1">
                      <a:lumMod val="65000"/>
                      <a:lumOff val="35000"/>
                    </a:schemeClr>
                  </a:solidFill>
                  <a:latin typeface="Calibri"/>
                </a:rPr>
                <a:t> </a:t>
              </a:r>
              <a:r>
                <a:rPr lang="en-US" sz="2400">
                  <a:solidFill>
                    <a:schemeClr val="tx1">
                      <a:lumMod val="65000"/>
                      <a:lumOff val="35000"/>
                    </a:schemeClr>
                  </a:solidFill>
                </a:rPr>
                <a:t>are</a:t>
              </a:r>
              <a:r>
                <a:rPr lang="en-US" sz="2400">
                  <a:solidFill>
                    <a:schemeClr val="tx1">
                      <a:lumMod val="65000"/>
                      <a:lumOff val="35000"/>
                    </a:schemeClr>
                  </a:solidFill>
                  <a:latin typeface="Calibri"/>
                </a:rPr>
                <a:t> usually mild </a:t>
              </a:r>
              <a:r>
                <a:rPr lang="en-US" sz="2400" i="1">
                  <a:solidFill>
                    <a:schemeClr val="tx1">
                      <a:lumMod val="65000"/>
                      <a:lumOff val="35000"/>
                    </a:schemeClr>
                  </a:solidFill>
                  <a:latin typeface="Calibri"/>
                </a:rPr>
                <a:t>and </a:t>
              </a:r>
              <a:r>
                <a:rPr lang="en-US" sz="2400">
                  <a:solidFill>
                    <a:schemeClr val="tx1">
                      <a:lumMod val="65000"/>
                      <a:lumOff val="35000"/>
                    </a:schemeClr>
                  </a:solidFill>
                </a:rPr>
                <a:t>likely lessen with time </a:t>
              </a:r>
              <a:r>
                <a:rPr lang="en-US" sz="2400" i="1">
                  <a:solidFill>
                    <a:schemeClr val="tx1">
                      <a:lumMod val="65000"/>
                      <a:lumOff val="35000"/>
                    </a:schemeClr>
                  </a:solidFill>
                </a:rPr>
                <a:t>(if they occur)</a:t>
              </a:r>
              <a:r>
                <a:rPr lang="en-US" sz="2400">
                  <a:solidFill>
                    <a:schemeClr val="tx1">
                      <a:lumMod val="65000"/>
                      <a:lumOff val="35000"/>
                    </a:schemeClr>
                  </a:solidFill>
                </a:rPr>
                <a:t>.</a:t>
              </a:r>
              <a:endParaRPr lang="en-CA" sz="2400">
                <a:solidFill>
                  <a:schemeClr val="tx1">
                    <a:lumMod val="65000"/>
                    <a:lumOff val="35000"/>
                  </a:schemeClr>
                </a:solidFill>
              </a:endParaRPr>
            </a:p>
            <a:p>
              <a:endParaRPr lang="en-CA" sz="2400">
                <a:solidFill>
                  <a:schemeClr val="tx1">
                    <a:lumMod val="65000"/>
                    <a:lumOff val="35000"/>
                  </a:schemeClr>
                </a:solidFill>
              </a:endParaRPr>
            </a:p>
            <a:p>
              <a:pPr lvl="0" algn="l"/>
              <a:r>
                <a:rPr lang="en-US" sz="2400">
                  <a:solidFill>
                    <a:schemeClr val="tx1">
                      <a:lumMod val="65000"/>
                      <a:lumOff val="35000"/>
                    </a:schemeClr>
                  </a:solidFill>
                </a:rPr>
                <a:t>It is important to remember that there are many types and brands of condom. </a:t>
              </a:r>
            </a:p>
            <a:p>
              <a:pPr lvl="0" algn="l"/>
              <a:r>
                <a:rPr lang="en-US" sz="2400">
                  <a:solidFill>
                    <a:schemeClr val="tx1">
                      <a:lumMod val="65000"/>
                      <a:lumOff val="35000"/>
                    </a:schemeClr>
                  </a:solidFill>
                </a:rPr>
                <a:t>Trying out different types to see what works best </a:t>
              </a:r>
            </a:p>
            <a:p>
              <a:pPr lvl="0" algn="l"/>
              <a:r>
                <a:rPr lang="en-US" sz="2400">
                  <a:solidFill>
                    <a:schemeClr val="tx1">
                      <a:lumMod val="65000"/>
                      <a:lumOff val="35000"/>
                    </a:schemeClr>
                  </a:solidFill>
                </a:rPr>
                <a:t>Use</a:t>
              </a:r>
              <a:r>
                <a:rPr lang="en-US" sz="2400" baseline="0">
                  <a:solidFill>
                    <a:schemeClr val="tx1">
                      <a:lumMod val="65000"/>
                      <a:lumOff val="35000"/>
                    </a:schemeClr>
                  </a:solidFill>
                </a:rPr>
                <a:t> lubricant.</a:t>
              </a:r>
              <a:endParaRPr lang="en-CA" sz="2400">
                <a:solidFill>
                  <a:schemeClr val="tx1">
                    <a:lumMod val="65000"/>
                    <a:lumOff val="35000"/>
                  </a:schemeClr>
                </a:solidFill>
              </a:endParaRPr>
            </a:p>
          </p:txBody>
        </p:sp>
      </p:grpSp>
      <p:cxnSp>
        <p:nvCxnSpPr>
          <p:cNvPr id="11" name="Straight Connector 10">
            <a:extLst>
              <a:ext uri="{FF2B5EF4-FFF2-40B4-BE49-F238E27FC236}">
                <a16:creationId xmlns:a16="http://schemas.microsoft.com/office/drawing/2014/main" id="{059762DF-1314-C28F-78BB-ED43E0ACF907}"/>
              </a:ext>
            </a:extLst>
          </p:cNvPr>
          <p:cNvCxnSpPr/>
          <p:nvPr/>
        </p:nvCxnSpPr>
        <p:spPr>
          <a:xfrm>
            <a:off x="3669175" y="1643603"/>
            <a:ext cx="0" cy="983848"/>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a:extLst>
              <a:ext uri="{FF2B5EF4-FFF2-40B4-BE49-F238E27FC236}">
                <a16:creationId xmlns:a16="http://schemas.microsoft.com/office/drawing/2014/main" id="{8CB4DCAD-C7B7-7E55-5818-A972B2028032}"/>
              </a:ext>
            </a:extLst>
          </p:cNvPr>
          <p:cNvCxnSpPr/>
          <p:nvPr/>
        </p:nvCxnSpPr>
        <p:spPr>
          <a:xfrm>
            <a:off x="3659530" y="3121742"/>
            <a:ext cx="0" cy="983848"/>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C9FD5ED4-1C4E-B4C3-8B65-179AA99DD7D3}"/>
              </a:ext>
            </a:extLst>
          </p:cNvPr>
          <p:cNvCxnSpPr/>
          <p:nvPr/>
        </p:nvCxnSpPr>
        <p:spPr>
          <a:xfrm>
            <a:off x="3659530" y="4597077"/>
            <a:ext cx="0" cy="983848"/>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6603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CC719CD-6A0B-DCF9-11FA-2A516EB02686}"/>
              </a:ext>
            </a:extLst>
          </p:cNvPr>
          <p:cNvSpPr/>
          <p:nvPr/>
        </p:nvSpPr>
        <p:spPr>
          <a:xfrm>
            <a:off x="4537276" y="0"/>
            <a:ext cx="7674564"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descr="A bunch of dollar signs&#10;&#10;Description automatically generated">
            <a:extLst>
              <a:ext uri="{FF2B5EF4-FFF2-40B4-BE49-F238E27FC236}">
                <a16:creationId xmlns:a16="http://schemas.microsoft.com/office/drawing/2014/main" id="{68003F3D-03AA-2246-F8D8-29702B755989}"/>
              </a:ext>
            </a:extLst>
          </p:cNvPr>
          <p:cNvPicPr>
            <a:picLocks noChangeAspect="1"/>
          </p:cNvPicPr>
          <p:nvPr/>
        </p:nvPicPr>
        <p:blipFill rotWithShape="1">
          <a:blip r:embed="rId3">
            <a:alphaModFix amt="35000"/>
          </a:blip>
          <a:srcRect l="24887" r="27253" b="5197"/>
          <a:stretch/>
        </p:blipFill>
        <p:spPr>
          <a:xfrm>
            <a:off x="6356898" y="356413"/>
            <a:ext cx="5835102" cy="6501587"/>
          </a:xfrm>
          <a:prstGeom prst="rect">
            <a:avLst/>
          </a:prstGeom>
        </p:spPr>
      </p:pic>
      <p:sp>
        <p:nvSpPr>
          <p:cNvPr id="2" name="Title 1"/>
          <p:cNvSpPr>
            <a:spLocks noGrp="1"/>
          </p:cNvSpPr>
          <p:nvPr>
            <p:ph type="title"/>
          </p:nvPr>
        </p:nvSpPr>
        <p:spPr>
          <a:xfrm>
            <a:off x="5017212" y="1596769"/>
            <a:ext cx="5204374" cy="521639"/>
          </a:xfrm>
        </p:spPr>
        <p:txBody>
          <a:bodyPr anchor="b">
            <a:noAutofit/>
          </a:bodyPr>
          <a:lstStyle/>
          <a:p>
            <a:r>
              <a:rPr lang="en-US" b="0">
                <a:solidFill>
                  <a:schemeClr val="accent4"/>
                </a:solidFill>
              </a:rPr>
              <a:t>Types of birth control covered</a:t>
            </a:r>
            <a:endParaRPr lang="en-CA" b="0">
              <a:solidFill>
                <a:schemeClr val="accent4"/>
              </a:solidFill>
            </a:endParaRPr>
          </a:p>
        </p:txBody>
      </p:sp>
      <p:sp>
        <p:nvSpPr>
          <p:cNvPr id="4" name="Content Placeholder 3"/>
          <p:cNvSpPr>
            <a:spLocks noGrp="1"/>
          </p:cNvSpPr>
          <p:nvPr>
            <p:ph type="body" sz="quarter" idx="14"/>
          </p:nvPr>
        </p:nvSpPr>
        <p:spPr>
          <a:xfrm>
            <a:off x="5017212" y="2131059"/>
            <a:ext cx="5220014" cy="3002688"/>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Oral contraceptives</a:t>
            </a:r>
          </a:p>
          <a:p>
            <a:pPr>
              <a:buClr>
                <a:schemeClr val="accent4"/>
              </a:buClr>
              <a:buFont typeface="Wingdings" panose="05000000000000000000" pitchFamily="2" charset="2"/>
              <a:buChar char="q"/>
            </a:pPr>
            <a:r>
              <a:rPr lang="en-US">
                <a:solidFill>
                  <a:schemeClr val="tx1">
                    <a:lumMod val="65000"/>
                    <a:lumOff val="35000"/>
                  </a:schemeClr>
                </a:solidFill>
              </a:rPr>
              <a:t>IUDs (hormonal or copper)</a:t>
            </a:r>
          </a:p>
          <a:p>
            <a:pPr>
              <a:buClr>
                <a:schemeClr val="accent4"/>
              </a:buClr>
              <a:buFont typeface="Wingdings" panose="05000000000000000000" pitchFamily="2" charset="2"/>
              <a:buChar char="q"/>
            </a:pPr>
            <a:r>
              <a:rPr lang="en-US">
                <a:solidFill>
                  <a:schemeClr val="tx1">
                    <a:lumMod val="65000"/>
                    <a:lumOff val="35000"/>
                  </a:schemeClr>
                </a:solidFill>
              </a:rPr>
              <a:t>Hormonal implant</a:t>
            </a:r>
          </a:p>
          <a:p>
            <a:pPr>
              <a:buClr>
                <a:schemeClr val="accent4"/>
              </a:buClr>
              <a:buFont typeface="Wingdings" panose="05000000000000000000" pitchFamily="2" charset="2"/>
              <a:buChar char="q"/>
            </a:pPr>
            <a:r>
              <a:rPr lang="en-US">
                <a:solidFill>
                  <a:schemeClr val="tx1">
                    <a:lumMod val="65000"/>
                    <a:lumOff val="35000"/>
                  </a:schemeClr>
                </a:solidFill>
              </a:rPr>
              <a:t>Vaginal ring</a:t>
            </a:r>
          </a:p>
          <a:p>
            <a:pPr>
              <a:buClr>
                <a:schemeClr val="accent4"/>
              </a:buClr>
              <a:buFont typeface="Wingdings" panose="05000000000000000000" pitchFamily="2" charset="2"/>
              <a:buChar char="q"/>
            </a:pPr>
            <a:r>
              <a:rPr lang="en-US">
                <a:solidFill>
                  <a:schemeClr val="tx1">
                    <a:lumMod val="65000"/>
                    <a:lumOff val="35000"/>
                  </a:schemeClr>
                </a:solidFill>
              </a:rPr>
              <a:t>Injection</a:t>
            </a:r>
          </a:p>
          <a:p>
            <a:pPr algn="l">
              <a:buClr>
                <a:schemeClr val="accent4"/>
              </a:buClr>
              <a:buFont typeface="Wingdings" panose="05000000000000000000" pitchFamily="2" charset="2"/>
              <a:buChar char="q"/>
            </a:pPr>
            <a:r>
              <a:rPr lang="en-US">
                <a:solidFill>
                  <a:schemeClr val="tx1">
                    <a:lumMod val="65000"/>
                    <a:lumOff val="35000"/>
                  </a:schemeClr>
                </a:solidFill>
              </a:rPr>
              <a:t>Emergency oral contraception</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fld id="{56F460CF-4789-5848-B965-6EAFD6B7CB2A}" type="slidenum">
              <a:rPr lang="en-US" smtClean="0"/>
              <a:t>59</a:t>
            </a:fld>
            <a:endParaRPr lang="en-US"/>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7" y="701534"/>
            <a:ext cx="7498843"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Birth control costs</a:t>
            </a:r>
            <a:endParaRPr lang="en-CA" b="0">
              <a:solidFill>
                <a:schemeClr val="accent3"/>
              </a:solidFill>
            </a:endParaRPr>
          </a:p>
        </p:txBody>
      </p:sp>
      <p:sp>
        <p:nvSpPr>
          <p:cNvPr id="9" name="TextBox 8">
            <a:extLst>
              <a:ext uri="{FF2B5EF4-FFF2-40B4-BE49-F238E27FC236}">
                <a16:creationId xmlns:a16="http://schemas.microsoft.com/office/drawing/2014/main" id="{A918DA49-2898-67F3-3128-AE2C6EB1A06B}"/>
              </a:ext>
            </a:extLst>
          </p:cNvPr>
          <p:cNvSpPr txBox="1"/>
          <p:nvPr/>
        </p:nvSpPr>
        <p:spPr>
          <a:xfrm>
            <a:off x="587827" y="2090172"/>
            <a:ext cx="3688080" cy="2677656"/>
          </a:xfrm>
          <a:prstGeom prst="rect">
            <a:avLst/>
          </a:prstGeom>
          <a:noFill/>
        </p:spPr>
        <p:txBody>
          <a:bodyPr wrap="square" rtlCol="0">
            <a:spAutoFit/>
          </a:bodyPr>
          <a:lstStyle/>
          <a:p>
            <a:r>
              <a:rPr lang="en-US" sz="2400" cap="small">
                <a:solidFill>
                  <a:schemeClr val="tx1">
                    <a:lumMod val="65000"/>
                    <a:lumOff val="35000"/>
                  </a:schemeClr>
                </a:solidFill>
              </a:rPr>
              <a:t>Most types of birth control </a:t>
            </a:r>
            <a:br>
              <a:rPr lang="en-US" sz="2400" cap="small">
                <a:solidFill>
                  <a:schemeClr val="tx1">
                    <a:lumMod val="65000"/>
                    <a:lumOff val="35000"/>
                  </a:schemeClr>
                </a:solidFill>
              </a:rPr>
            </a:br>
            <a:r>
              <a:rPr lang="en-US" sz="2400" cap="small">
                <a:solidFill>
                  <a:schemeClr val="tx1">
                    <a:lumMod val="65000"/>
                    <a:lumOff val="35000"/>
                  </a:schemeClr>
                </a:solidFill>
              </a:rPr>
              <a:t>are </a:t>
            </a:r>
            <a:r>
              <a:rPr lang="en-US" sz="2400" cap="small">
                <a:solidFill>
                  <a:schemeClr val="tx1">
                    <a:lumMod val="65000"/>
                    <a:lumOff val="35000"/>
                  </a:schemeClr>
                </a:solidFill>
                <a:hlinkClick r:id="rId4"/>
              </a:rPr>
              <a:t>fully covered</a:t>
            </a:r>
            <a:r>
              <a:rPr lang="en-US" sz="2400" cap="small">
                <a:solidFill>
                  <a:schemeClr val="tx1">
                    <a:lumMod val="65000"/>
                    <a:lumOff val="35000"/>
                  </a:schemeClr>
                </a:solidFill>
              </a:rPr>
              <a:t> in BC. </a:t>
            </a:r>
          </a:p>
          <a:p>
            <a:endParaRPr lang="en-CA" sz="2400" cap="small">
              <a:solidFill>
                <a:schemeClr val="tx1">
                  <a:lumMod val="75000"/>
                  <a:lumOff val="25000"/>
                </a:schemeClr>
              </a:solidFill>
            </a:endParaRPr>
          </a:p>
          <a:p>
            <a:r>
              <a:rPr lang="en-CA" sz="2400" b="1" cap="small">
                <a:solidFill>
                  <a:schemeClr val="tx1">
                    <a:lumMod val="65000"/>
                    <a:lumOff val="35000"/>
                  </a:schemeClr>
                </a:solidFill>
              </a:rPr>
              <a:t>Requirements for coverage:</a:t>
            </a:r>
            <a:endParaRPr lang="en-CA" sz="2400" cap="small">
              <a:solidFill>
                <a:schemeClr val="tx1">
                  <a:lumMod val="65000"/>
                  <a:lumOff val="35000"/>
                </a:schemeClr>
              </a:solidFill>
            </a:endParaRPr>
          </a:p>
          <a:p>
            <a:r>
              <a:rPr lang="en-US" sz="2400" cap="small">
                <a:solidFill>
                  <a:schemeClr val="tx1">
                    <a:lumMod val="65000"/>
                    <a:lumOff val="35000"/>
                  </a:schemeClr>
                </a:solidFill>
              </a:rPr>
              <a:t>Be enrolled in the Medical Services Plan (MSP) for BC residents, </a:t>
            </a:r>
            <a:r>
              <a:rPr lang="en-US" sz="2400" i="1" cap="small">
                <a:solidFill>
                  <a:schemeClr val="tx1">
                    <a:lumMod val="65000"/>
                    <a:lumOff val="35000"/>
                  </a:schemeClr>
                </a:solidFill>
              </a:rPr>
              <a:t>or have applied</a:t>
            </a:r>
            <a:endParaRPr lang="en-CA" sz="2400" i="1" cap="small">
              <a:solidFill>
                <a:schemeClr val="tx1">
                  <a:lumMod val="65000"/>
                  <a:lumOff val="35000"/>
                </a:schemeClr>
              </a:solidFill>
            </a:endParaRPr>
          </a:p>
        </p:txBody>
      </p:sp>
    </p:spTree>
    <p:extLst>
      <p:ext uri="{BB962C8B-B14F-4D97-AF65-F5344CB8AC3E}">
        <p14:creationId xmlns:p14="http://schemas.microsoft.com/office/powerpoint/2010/main" val="2130355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759A-00F1-43B6-251E-B06592A81E85}"/>
              </a:ext>
            </a:extLst>
          </p:cNvPr>
          <p:cNvSpPr>
            <a:spLocks noGrp="1"/>
          </p:cNvSpPr>
          <p:nvPr>
            <p:ph type="title"/>
          </p:nvPr>
        </p:nvSpPr>
        <p:spPr>
          <a:xfrm>
            <a:off x="587828" y="666290"/>
            <a:ext cx="10769020" cy="538389"/>
          </a:xfrm>
        </p:spPr>
        <p:txBody>
          <a:bodyPr>
            <a:normAutofit/>
          </a:bodyPr>
          <a:lstStyle/>
          <a:p>
            <a:r>
              <a:rPr lang="en-US">
                <a:solidFill>
                  <a:schemeClr val="accent3"/>
                </a:solidFill>
              </a:rPr>
              <a:t>Learning Goals</a:t>
            </a:r>
            <a:endParaRPr lang="en-CA">
              <a:solidFill>
                <a:schemeClr val="accent3"/>
              </a:solidFill>
            </a:endParaRPr>
          </a:p>
        </p:txBody>
      </p:sp>
      <p:pic>
        <p:nvPicPr>
          <p:cNvPr id="8" name="Picture 7" descr="A cat with long whiskers&#10;&#10;Description automatically generated">
            <a:extLst>
              <a:ext uri="{FF2B5EF4-FFF2-40B4-BE49-F238E27FC236}">
                <a16:creationId xmlns:a16="http://schemas.microsoft.com/office/drawing/2014/main" id="{BD8A4D1D-C43E-DF65-BAEA-73630933F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 name="Text Placeholder 2">
            <a:extLst>
              <a:ext uri="{FF2B5EF4-FFF2-40B4-BE49-F238E27FC236}">
                <a16:creationId xmlns:a16="http://schemas.microsoft.com/office/drawing/2014/main" id="{713389A4-FA02-64A2-FBA2-B8AEB0056E18}"/>
              </a:ext>
            </a:extLst>
          </p:cNvPr>
          <p:cNvSpPr>
            <a:spLocks noGrp="1"/>
          </p:cNvSpPr>
          <p:nvPr>
            <p:ph type="body" sz="quarter" idx="13"/>
          </p:nvPr>
        </p:nvSpPr>
        <p:spPr/>
        <p:txBody>
          <a:bodyPr/>
          <a:lstStyle/>
          <a:p>
            <a:r>
              <a:rPr lang="en-US" b="1" spc="300"/>
              <a:t>TEACHERS WILL LEAVE TODAY’S WORKSHOP WITH </a:t>
            </a:r>
          </a:p>
          <a:p>
            <a:pPr>
              <a:spcAft>
                <a:spcPts val="1200"/>
              </a:spcAft>
            </a:pPr>
            <a:r>
              <a:rPr lang="en-US"/>
              <a:t>the foundational knowledge needed to teach the grades 8-10 PHE curriculum topics related to </a:t>
            </a:r>
            <a:r>
              <a:rPr lang="en-US" b="1"/>
              <a:t>Reproductive Systems and Pregnancy Prevention</a:t>
            </a:r>
            <a:r>
              <a:rPr lang="en-US"/>
              <a:t>.</a:t>
            </a:r>
          </a:p>
          <a:p>
            <a:pPr marL="457200" lvl="2" indent="0">
              <a:lnSpc>
                <a:spcPct val="100000"/>
              </a:lnSpc>
              <a:spcBef>
                <a:spcPts val="800"/>
              </a:spcBef>
              <a:buNone/>
            </a:pPr>
            <a:r>
              <a:rPr lang="en-US" sz="2400" b="1">
                <a:solidFill>
                  <a:schemeClr val="tx1">
                    <a:lumMod val="50000"/>
                    <a:lumOff val="50000"/>
                  </a:schemeClr>
                </a:solidFill>
              </a:rPr>
              <a:t>1  </a:t>
            </a:r>
            <a:r>
              <a:rPr lang="en-US" sz="2400">
                <a:solidFill>
                  <a:schemeClr val="tx1">
                    <a:lumMod val="50000"/>
                    <a:lumOff val="50000"/>
                  </a:schemeClr>
                </a:solidFill>
              </a:rPr>
              <a:t>Reproductive Development: Puberty </a:t>
            </a:r>
          </a:p>
          <a:p>
            <a:pPr marL="457200" lvl="2" indent="0">
              <a:lnSpc>
                <a:spcPct val="100000"/>
              </a:lnSpc>
              <a:spcBef>
                <a:spcPts val="800"/>
              </a:spcBef>
              <a:buNone/>
            </a:pPr>
            <a:r>
              <a:rPr lang="en-US" sz="2400" b="1">
                <a:solidFill>
                  <a:schemeClr val="tx1">
                    <a:lumMod val="50000"/>
                    <a:lumOff val="50000"/>
                  </a:schemeClr>
                </a:solidFill>
              </a:rPr>
              <a:t>2  </a:t>
            </a:r>
            <a:r>
              <a:rPr lang="en-US" sz="2400">
                <a:solidFill>
                  <a:schemeClr val="tx1">
                    <a:lumMod val="50000"/>
                    <a:lumOff val="50000"/>
                  </a:schemeClr>
                </a:solidFill>
              </a:rPr>
              <a:t>Reproductive Systems: Anatomy, conception &amp; pregnancy </a:t>
            </a:r>
          </a:p>
          <a:p>
            <a:pPr marL="457200" lvl="2" indent="0">
              <a:lnSpc>
                <a:spcPct val="100000"/>
              </a:lnSpc>
              <a:spcBef>
                <a:spcPts val="800"/>
              </a:spcBef>
              <a:buNone/>
            </a:pPr>
            <a:r>
              <a:rPr lang="en-US" sz="2400" b="1">
                <a:solidFill>
                  <a:schemeClr val="tx1">
                    <a:lumMod val="50000"/>
                    <a:lumOff val="50000"/>
                  </a:schemeClr>
                </a:solidFill>
              </a:rPr>
              <a:t>3 </a:t>
            </a:r>
            <a:r>
              <a:rPr lang="en-US" sz="2400">
                <a:solidFill>
                  <a:schemeClr val="tx1">
                    <a:lumMod val="50000"/>
                    <a:lumOff val="50000"/>
                  </a:schemeClr>
                </a:solidFill>
              </a:rPr>
              <a:t>Pregnancy Prevention: Contraception options </a:t>
            </a:r>
          </a:p>
        </p:txBody>
      </p:sp>
      <p:sp>
        <p:nvSpPr>
          <p:cNvPr id="4" name="Slide Number Placeholder 3">
            <a:extLst>
              <a:ext uri="{FF2B5EF4-FFF2-40B4-BE49-F238E27FC236}">
                <a16:creationId xmlns:a16="http://schemas.microsoft.com/office/drawing/2014/main" id="{BC3330E9-3C6F-D5EE-75E7-DC994302CBD2}"/>
              </a:ext>
            </a:extLst>
          </p:cNvPr>
          <p:cNvSpPr>
            <a:spLocks noGrp="1"/>
          </p:cNvSpPr>
          <p:nvPr>
            <p:ph type="sldNum" sz="quarter" idx="12"/>
          </p:nvPr>
        </p:nvSpPr>
        <p:spPr/>
        <p:txBody>
          <a:bodyPr/>
          <a:lstStyle/>
          <a:p>
            <a:fld id="{56F460CF-4789-5848-B965-6EAFD6B7CB2A}" type="slidenum">
              <a:rPr lang="en-US" smtClean="0"/>
              <a:t>6</a:t>
            </a:fld>
            <a:endParaRPr lang="en-US"/>
          </a:p>
        </p:txBody>
      </p:sp>
      <p:sp>
        <p:nvSpPr>
          <p:cNvPr id="6" name="TextBox 5">
            <a:extLst>
              <a:ext uri="{FF2B5EF4-FFF2-40B4-BE49-F238E27FC236}">
                <a16:creationId xmlns:a16="http://schemas.microsoft.com/office/drawing/2014/main" id="{32CCC343-0F5D-B55B-7E17-2CB7EA60BCD7}"/>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BAE38999-3839-7CAA-42D5-BB5BB29B5EB2}"/>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984869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102828A-8B97-C86A-A7A7-6163CB8B37CE}"/>
              </a:ext>
            </a:extLst>
          </p:cNvPr>
          <p:cNvSpPr/>
          <p:nvPr/>
        </p:nvSpPr>
        <p:spPr>
          <a:xfrm>
            <a:off x="4538406" y="0"/>
            <a:ext cx="7653594"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fld id="{56F460CF-4789-5848-B965-6EAFD6B7CB2A}" type="slidenum">
              <a:rPr lang="en-US" smtClean="0"/>
              <a:pPr/>
              <a:t>60</a:t>
            </a:fld>
            <a:endParaRPr lang="en-US"/>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30" name="Title 1">
            <a:extLst>
              <a:ext uri="{FF2B5EF4-FFF2-40B4-BE49-F238E27FC236}">
                <a16:creationId xmlns:a16="http://schemas.microsoft.com/office/drawing/2014/main" id="{ADA28ECF-63D6-492A-276D-87904262DADA}"/>
              </a:ext>
            </a:extLst>
          </p:cNvPr>
          <p:cNvSpPr txBox="1">
            <a:spLocks/>
          </p:cNvSpPr>
          <p:nvPr/>
        </p:nvSpPr>
        <p:spPr>
          <a:xfrm>
            <a:off x="587826" y="666290"/>
            <a:ext cx="7352213" cy="9620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Where to get barriers</a:t>
            </a:r>
            <a:endParaRPr lang="en-CA">
              <a:solidFill>
                <a:schemeClr val="accent3"/>
              </a:solidFill>
            </a:endParaRPr>
          </a:p>
        </p:txBody>
      </p:sp>
      <p:grpSp>
        <p:nvGrpSpPr>
          <p:cNvPr id="8" name="Group 7">
            <a:extLst>
              <a:ext uri="{FF2B5EF4-FFF2-40B4-BE49-F238E27FC236}">
                <a16:creationId xmlns:a16="http://schemas.microsoft.com/office/drawing/2014/main" id="{4F4A8642-6E95-3FEF-100A-B5AAB9E0AC4B}"/>
              </a:ext>
            </a:extLst>
          </p:cNvPr>
          <p:cNvGrpSpPr/>
          <p:nvPr/>
        </p:nvGrpSpPr>
        <p:grpSpPr>
          <a:xfrm>
            <a:off x="1197601" y="1522328"/>
            <a:ext cx="10130072" cy="5632311"/>
            <a:chOff x="1196629" y="1429872"/>
            <a:chExt cx="10130072" cy="5632311"/>
          </a:xfrm>
        </p:grpSpPr>
        <p:sp>
          <p:nvSpPr>
            <p:cNvPr id="2" name="TextBox 1">
              <a:extLst>
                <a:ext uri="{FF2B5EF4-FFF2-40B4-BE49-F238E27FC236}">
                  <a16:creationId xmlns:a16="http://schemas.microsoft.com/office/drawing/2014/main" id="{34893361-B7F0-7749-D60D-F71EFB5EDA5F}"/>
                </a:ext>
              </a:extLst>
            </p:cNvPr>
            <p:cNvSpPr txBox="1"/>
            <p:nvPr/>
          </p:nvSpPr>
          <p:spPr>
            <a:xfrm>
              <a:off x="1196629" y="1429872"/>
              <a:ext cx="2901217" cy="5632311"/>
            </a:xfrm>
            <a:prstGeom prst="rect">
              <a:avLst/>
            </a:prstGeom>
            <a:noFill/>
          </p:spPr>
          <p:txBody>
            <a:bodyPr wrap="square" rtlCol="0">
              <a:spAutoFit/>
            </a:bodyPr>
            <a:lstStyle/>
            <a:p>
              <a:pPr algn="r"/>
              <a:r>
                <a:rPr lang="en-CA" sz="2400" b="1" cap="small">
                  <a:solidFill>
                    <a:schemeClr val="accent4"/>
                  </a:solidFill>
                </a:rPr>
                <a:t>Condoms are available free of charge at sexual health clinics</a:t>
              </a:r>
            </a:p>
            <a:p>
              <a:pPr algn="r"/>
              <a:endParaRPr lang="en-CA" sz="2400" b="1" cap="small">
                <a:solidFill>
                  <a:schemeClr val="tx1">
                    <a:lumMod val="75000"/>
                    <a:lumOff val="25000"/>
                  </a:schemeClr>
                </a:solidFill>
              </a:endParaRPr>
            </a:p>
            <a:p>
              <a:pPr algn="r"/>
              <a:endParaRPr lang="en-CA" sz="2400" b="1" cap="small">
                <a:solidFill>
                  <a:schemeClr val="tx1">
                    <a:lumMod val="75000"/>
                    <a:lumOff val="25000"/>
                  </a:schemeClr>
                </a:solidFill>
              </a:endParaRPr>
            </a:p>
            <a:p>
              <a:pPr algn="r"/>
              <a:r>
                <a:rPr lang="en-CA" sz="2400" b="1" cap="small">
                  <a:solidFill>
                    <a:schemeClr val="accent3"/>
                  </a:solidFill>
                </a:rPr>
                <a:t>Condoms </a:t>
              </a:r>
              <a:r>
                <a:rPr lang="en-US" sz="2400" b="1" cap="small">
                  <a:solidFill>
                    <a:schemeClr val="accent3"/>
                  </a:solidFill>
                </a:rPr>
                <a:t>and dental dams can also be purchased at drugstores, grocery stores, convenience stores and online</a:t>
              </a:r>
              <a:endParaRPr lang="en-CA" sz="2400" b="1" cap="small">
                <a:solidFill>
                  <a:schemeClr val="accent3"/>
                </a:solidFill>
              </a:endParaRPr>
            </a:p>
            <a:p>
              <a:pPr algn="r"/>
              <a:endParaRPr lang="en-CA" sz="2400" b="1" cap="small">
                <a:solidFill>
                  <a:schemeClr val="tx1">
                    <a:lumMod val="75000"/>
                    <a:lumOff val="25000"/>
                  </a:schemeClr>
                </a:solidFill>
              </a:endParaRPr>
            </a:p>
            <a:p>
              <a:pPr algn="r"/>
              <a:endParaRPr lang="en-CA" sz="2400" b="1" cap="small">
                <a:solidFill>
                  <a:schemeClr val="tx1">
                    <a:lumMod val="75000"/>
                    <a:lumOff val="25000"/>
                  </a:schemeClr>
                </a:solidFill>
              </a:endParaRPr>
            </a:p>
            <a:p>
              <a:pPr algn="r"/>
              <a:endParaRPr lang="en-CA" sz="2400" b="1" cap="small">
                <a:solidFill>
                  <a:schemeClr val="accent1"/>
                </a:solidFill>
              </a:endParaRPr>
            </a:p>
          </p:txBody>
        </p:sp>
        <p:sp>
          <p:nvSpPr>
            <p:cNvPr id="7" name="TextBox 6">
              <a:extLst>
                <a:ext uri="{FF2B5EF4-FFF2-40B4-BE49-F238E27FC236}">
                  <a16:creationId xmlns:a16="http://schemas.microsoft.com/office/drawing/2014/main" id="{E609BA0C-FB6B-0FB0-7C69-70163F7E8B36}"/>
                </a:ext>
              </a:extLst>
            </p:cNvPr>
            <p:cNvSpPr txBox="1"/>
            <p:nvPr/>
          </p:nvSpPr>
          <p:spPr>
            <a:xfrm>
              <a:off x="3974488" y="1443718"/>
              <a:ext cx="7352213" cy="461665"/>
            </a:xfrm>
            <a:prstGeom prst="rect">
              <a:avLst/>
            </a:prstGeom>
            <a:noFill/>
          </p:spPr>
          <p:txBody>
            <a:bodyPr wrap="square" rtlCol="0">
              <a:spAutoFit/>
            </a:bodyPr>
            <a:lstStyle/>
            <a:p>
              <a:endParaRPr lang="en-CA" sz="2400">
                <a:solidFill>
                  <a:schemeClr val="tx1">
                    <a:lumMod val="65000"/>
                    <a:lumOff val="35000"/>
                  </a:schemeClr>
                </a:solidFill>
              </a:endParaRPr>
            </a:p>
          </p:txBody>
        </p:sp>
      </p:grpSp>
      <p:sp>
        <p:nvSpPr>
          <p:cNvPr id="5" name="Freeform 2">
            <a:extLst>
              <a:ext uri="{FF2B5EF4-FFF2-40B4-BE49-F238E27FC236}">
                <a16:creationId xmlns:a16="http://schemas.microsoft.com/office/drawing/2014/main" id="{91EFAC4C-A2C4-13B2-3E90-A2783B65E7E1}"/>
              </a:ext>
            </a:extLst>
          </p:cNvPr>
          <p:cNvSpPr/>
          <p:nvPr/>
        </p:nvSpPr>
        <p:spPr>
          <a:xfrm>
            <a:off x="5864327" y="957929"/>
            <a:ext cx="4763991" cy="4806991"/>
          </a:xfrm>
          <a:custGeom>
            <a:avLst/>
            <a:gdLst/>
            <a:ahLst/>
            <a:cxnLst/>
            <a:rect l="l" t="t" r="r" b="b"/>
            <a:pathLst>
              <a:path w="10011157" h="8229600">
                <a:moveTo>
                  <a:pt x="0" y="0"/>
                </a:moveTo>
                <a:lnTo>
                  <a:pt x="10011157" y="0"/>
                </a:lnTo>
                <a:lnTo>
                  <a:pt x="10011157" y="8229600"/>
                </a:lnTo>
                <a:lnTo>
                  <a:pt x="0" y="8229600"/>
                </a:lnTo>
                <a:lnTo>
                  <a:pt x="0" y="0"/>
                </a:lnTo>
                <a:close/>
              </a:path>
            </a:pathLst>
          </a:custGeom>
          <a:blipFill>
            <a:blip r:embed="rId3"/>
            <a:stretch>
              <a:fillRect r="-23383"/>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Tree>
    <p:extLst>
      <p:ext uri="{BB962C8B-B14F-4D97-AF65-F5344CB8AC3E}">
        <p14:creationId xmlns:p14="http://schemas.microsoft.com/office/powerpoint/2010/main" val="3899534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3">
            <a:alphaModFix amt="70000"/>
          </a:blip>
          <a:srcRect r="19547"/>
          <a:stretch/>
        </p:blipFill>
        <p:spPr>
          <a:xfrm>
            <a:off x="5359079" y="0"/>
            <a:ext cx="6832922" cy="6858000"/>
          </a:xfrm>
          <a:prstGeom prst="rect">
            <a:avLst/>
          </a:prstGeom>
        </p:spPr>
      </p:pic>
      <p:sp>
        <p:nvSpPr>
          <p:cNvPr id="2" name="Title 1">
            <a:extLst>
              <a:ext uri="{FF2B5EF4-FFF2-40B4-BE49-F238E27FC236}">
                <a16:creationId xmlns:a16="http://schemas.microsoft.com/office/drawing/2014/main" id="{FAC54EB9-F2A2-2333-3470-65BDDEEB0B52}"/>
              </a:ext>
            </a:extLst>
          </p:cNvPr>
          <p:cNvSpPr>
            <a:spLocks noGrp="1"/>
          </p:cNvSpPr>
          <p:nvPr>
            <p:ph type="title"/>
          </p:nvPr>
        </p:nvSpPr>
        <p:spPr>
          <a:xfrm>
            <a:off x="382553" y="666905"/>
            <a:ext cx="10657927" cy="652319"/>
          </a:xfrm>
        </p:spPr>
        <p:txBody>
          <a:bodyPr>
            <a:noAutofit/>
          </a:bodyPr>
          <a:lstStyle/>
          <a:p>
            <a:r>
              <a:rPr lang="en-US" sz="5400">
                <a:solidFill>
                  <a:schemeClr val="accent3"/>
                </a:solidFill>
              </a:rPr>
              <a:t>Video: How to use a condom</a:t>
            </a:r>
            <a:endParaRPr lang="en-CA" sz="5400">
              <a:solidFill>
                <a:schemeClr val="accent3"/>
              </a:solidFill>
            </a:endParaRPr>
          </a:p>
        </p:txBody>
      </p:sp>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61</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94780B2E-A5DC-A790-8418-C3B71B488A9E}"/>
              </a:ext>
            </a:extLst>
          </p:cNvPr>
          <p:cNvSpPr txBox="1"/>
          <p:nvPr/>
        </p:nvSpPr>
        <p:spPr>
          <a:xfrm>
            <a:off x="6693065" y="2638448"/>
            <a:ext cx="5343425" cy="646331"/>
          </a:xfrm>
          <a:prstGeom prst="rect">
            <a:avLst/>
          </a:prstGeom>
          <a:noFill/>
        </p:spPr>
        <p:txBody>
          <a:bodyPr wrap="square">
            <a:spAutoFit/>
          </a:bodyPr>
          <a:lstStyle/>
          <a:p>
            <a:pPr lvl="0">
              <a:buNone/>
            </a:pPr>
            <a:r>
              <a:rPr lang="en-US" sz="3600" b="1" cap="small">
                <a:solidFill>
                  <a:schemeClr val="accent3"/>
                </a:solidFill>
                <a:hlinkClick r:id="rId4"/>
              </a:rPr>
              <a:t>Using an external condom</a:t>
            </a:r>
            <a:endParaRPr lang="en-US" sz="3600" b="1" cap="small">
              <a:solidFill>
                <a:schemeClr val="accent3"/>
              </a:solidFill>
            </a:endParaRPr>
          </a:p>
        </p:txBody>
      </p:sp>
      <p:sp>
        <p:nvSpPr>
          <p:cNvPr id="10" name="TextBox 9">
            <a:extLst>
              <a:ext uri="{FF2B5EF4-FFF2-40B4-BE49-F238E27FC236}">
                <a16:creationId xmlns:a16="http://schemas.microsoft.com/office/drawing/2014/main" id="{2F9648C6-560D-A741-0040-51D7615D10A1}"/>
              </a:ext>
            </a:extLst>
          </p:cNvPr>
          <p:cNvSpPr txBox="1"/>
          <p:nvPr/>
        </p:nvSpPr>
        <p:spPr>
          <a:xfrm>
            <a:off x="917509" y="5899119"/>
            <a:ext cx="10356981" cy="276999"/>
          </a:xfrm>
          <a:prstGeom prst="rect">
            <a:avLst/>
          </a:prstGeom>
          <a:noFill/>
        </p:spPr>
        <p:txBody>
          <a:bodyPr wrap="square">
            <a:spAutoFit/>
          </a:bodyPr>
          <a:lstStyle/>
          <a:p>
            <a:pPr algn="ctr"/>
            <a:r>
              <a:rPr lang="en-CA" sz="1200">
                <a:hlinkClick r:id="rId5"/>
              </a:rPr>
              <a:t>https://teachingsexualhealth.ca/teachers/resource/using-a-vaginal-condom/</a:t>
            </a:r>
            <a:r>
              <a:rPr lang="en-CA" sz="1200"/>
              <a:t> </a:t>
            </a:r>
          </a:p>
        </p:txBody>
      </p:sp>
    </p:spTree>
    <p:extLst>
      <p:ext uri="{BB962C8B-B14F-4D97-AF65-F5344CB8AC3E}">
        <p14:creationId xmlns:p14="http://schemas.microsoft.com/office/powerpoint/2010/main" val="3266766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62</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Online Media 6" title="Using a Condom">
            <a:hlinkClick r:id="" action="ppaction://media"/>
            <a:extLst>
              <a:ext uri="{FF2B5EF4-FFF2-40B4-BE49-F238E27FC236}">
                <a16:creationId xmlns:a16="http://schemas.microsoft.com/office/drawing/2014/main" id="{026E6BFF-5C18-3ADA-3624-0ECA73808447}"/>
              </a:ext>
            </a:extLst>
          </p:cNvPr>
          <p:cNvPicPr>
            <a:picLocks noRot="1" noChangeAspect="1"/>
          </p:cNvPicPr>
          <p:nvPr>
            <a:videoFile r:link="rId1"/>
          </p:nvPr>
        </p:nvPicPr>
        <p:blipFill>
          <a:blip r:embed="rId4"/>
          <a:stretch>
            <a:fillRect/>
          </a:stretch>
        </p:blipFill>
        <p:spPr>
          <a:xfrm>
            <a:off x="0" y="0"/>
            <a:ext cx="12192000" cy="6888496"/>
          </a:xfrm>
          <a:prstGeom prst="rect">
            <a:avLst/>
          </a:prstGeom>
        </p:spPr>
      </p:pic>
    </p:spTree>
    <p:extLst>
      <p:ext uri="{BB962C8B-B14F-4D97-AF65-F5344CB8AC3E}">
        <p14:creationId xmlns:p14="http://schemas.microsoft.com/office/powerpoint/2010/main" val="32383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3">
            <a:alphaModFix amt="70000"/>
          </a:blip>
          <a:srcRect r="19547"/>
          <a:stretch/>
        </p:blipFill>
        <p:spPr>
          <a:xfrm>
            <a:off x="5359079" y="0"/>
            <a:ext cx="6832922" cy="6858000"/>
          </a:xfrm>
          <a:prstGeom prst="rect">
            <a:avLst/>
          </a:prstGeom>
        </p:spPr>
      </p:pic>
      <p:sp>
        <p:nvSpPr>
          <p:cNvPr id="2" name="Title 1">
            <a:extLst>
              <a:ext uri="{FF2B5EF4-FFF2-40B4-BE49-F238E27FC236}">
                <a16:creationId xmlns:a16="http://schemas.microsoft.com/office/drawing/2014/main" id="{FAC54EB9-F2A2-2333-3470-65BDDEEB0B52}"/>
              </a:ext>
            </a:extLst>
          </p:cNvPr>
          <p:cNvSpPr>
            <a:spLocks noGrp="1"/>
          </p:cNvSpPr>
          <p:nvPr>
            <p:ph type="title"/>
          </p:nvPr>
        </p:nvSpPr>
        <p:spPr>
          <a:xfrm>
            <a:off x="382553" y="666905"/>
            <a:ext cx="10657927" cy="652319"/>
          </a:xfrm>
        </p:spPr>
        <p:txBody>
          <a:bodyPr>
            <a:noAutofit/>
          </a:bodyPr>
          <a:lstStyle/>
          <a:p>
            <a:r>
              <a:rPr lang="en-US" sz="5400">
                <a:solidFill>
                  <a:schemeClr val="accent3"/>
                </a:solidFill>
              </a:rPr>
              <a:t>Video: How to use a condom</a:t>
            </a:r>
            <a:endParaRPr lang="en-CA" sz="5400">
              <a:solidFill>
                <a:schemeClr val="accent3"/>
              </a:solidFill>
            </a:endParaRPr>
          </a:p>
        </p:txBody>
      </p:sp>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63</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0" name="TextBox 9">
            <a:extLst>
              <a:ext uri="{FF2B5EF4-FFF2-40B4-BE49-F238E27FC236}">
                <a16:creationId xmlns:a16="http://schemas.microsoft.com/office/drawing/2014/main" id="{2F9648C6-560D-A741-0040-51D7615D10A1}"/>
              </a:ext>
            </a:extLst>
          </p:cNvPr>
          <p:cNvSpPr txBox="1"/>
          <p:nvPr/>
        </p:nvSpPr>
        <p:spPr>
          <a:xfrm>
            <a:off x="917509" y="5899119"/>
            <a:ext cx="10356981" cy="276999"/>
          </a:xfrm>
          <a:prstGeom prst="rect">
            <a:avLst/>
          </a:prstGeom>
          <a:noFill/>
        </p:spPr>
        <p:txBody>
          <a:bodyPr wrap="square">
            <a:spAutoFit/>
          </a:bodyPr>
          <a:lstStyle/>
          <a:p>
            <a:pPr algn="ctr"/>
            <a:r>
              <a:rPr lang="en-CA" sz="1200">
                <a:hlinkClick r:id="rId4"/>
              </a:rPr>
              <a:t>https://teachingsexualhealth.ca/teachers/resource/using-a-vaginal-condom/</a:t>
            </a:r>
            <a:r>
              <a:rPr lang="en-CA" sz="1200"/>
              <a:t> </a:t>
            </a:r>
          </a:p>
        </p:txBody>
      </p:sp>
      <p:sp>
        <p:nvSpPr>
          <p:cNvPr id="7" name="TextBox 6">
            <a:extLst>
              <a:ext uri="{FF2B5EF4-FFF2-40B4-BE49-F238E27FC236}">
                <a16:creationId xmlns:a16="http://schemas.microsoft.com/office/drawing/2014/main" id="{C4D56DB2-7A0F-12F2-C9F7-B94B259B25A2}"/>
              </a:ext>
            </a:extLst>
          </p:cNvPr>
          <p:cNvSpPr txBox="1"/>
          <p:nvPr/>
        </p:nvSpPr>
        <p:spPr>
          <a:xfrm>
            <a:off x="6760949" y="2696125"/>
            <a:ext cx="5004666" cy="646331"/>
          </a:xfrm>
          <a:prstGeom prst="rect">
            <a:avLst/>
          </a:prstGeom>
          <a:noFill/>
        </p:spPr>
        <p:txBody>
          <a:bodyPr wrap="square">
            <a:spAutoFit/>
          </a:bodyPr>
          <a:lstStyle/>
          <a:p>
            <a:pPr lvl="0">
              <a:buNone/>
            </a:pPr>
            <a:r>
              <a:rPr lang="en-US" sz="3600" b="1" cap="small">
                <a:solidFill>
                  <a:schemeClr val="accent3"/>
                </a:solidFill>
                <a:hlinkClick r:id="rId4"/>
              </a:rPr>
              <a:t>Using an internal condom</a:t>
            </a:r>
            <a:endParaRPr lang="en-US" sz="3600" b="1" cap="small">
              <a:solidFill>
                <a:schemeClr val="accent3"/>
              </a:solidFill>
            </a:endParaRPr>
          </a:p>
        </p:txBody>
      </p:sp>
    </p:spTree>
    <p:extLst>
      <p:ext uri="{BB962C8B-B14F-4D97-AF65-F5344CB8AC3E}">
        <p14:creationId xmlns:p14="http://schemas.microsoft.com/office/powerpoint/2010/main" val="3622718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4">
            <a:alphaModFix amt="70000"/>
          </a:blip>
          <a:srcRect r="19547"/>
          <a:stretch/>
        </p:blipFill>
        <p:spPr>
          <a:xfrm>
            <a:off x="5359079" y="0"/>
            <a:ext cx="6832922" cy="6858000"/>
          </a:xfrm>
          <a:prstGeom prst="rect">
            <a:avLst/>
          </a:prstGeom>
        </p:spPr>
      </p:pic>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64</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8" name="Online Media 7" title="Using a Vaginal Condom">
            <a:hlinkClick r:id="" action="ppaction://media"/>
            <a:extLst>
              <a:ext uri="{FF2B5EF4-FFF2-40B4-BE49-F238E27FC236}">
                <a16:creationId xmlns:a16="http://schemas.microsoft.com/office/drawing/2014/main" id="{5D370117-D23E-B366-8094-C4F859C6BC73}"/>
              </a:ext>
            </a:extLst>
          </p:cNvPr>
          <p:cNvPicPr>
            <a:picLocks noRot="1" noChangeAspect="1"/>
          </p:cNvPicPr>
          <p:nvPr>
            <a:videoFile r:link="rId1"/>
          </p:nvPr>
        </p:nvPicPr>
        <p:blipFill>
          <a:blip r:embed="rId5"/>
          <a:stretch>
            <a:fillRect/>
          </a:stretch>
        </p:blipFill>
        <p:spPr>
          <a:xfrm>
            <a:off x="0" y="0"/>
            <a:ext cx="12192000" cy="6888497"/>
          </a:xfrm>
          <a:prstGeom prst="rect">
            <a:avLst/>
          </a:prstGeom>
        </p:spPr>
      </p:pic>
    </p:spTree>
    <p:extLst>
      <p:ext uri="{BB962C8B-B14F-4D97-AF65-F5344CB8AC3E}">
        <p14:creationId xmlns:p14="http://schemas.microsoft.com/office/powerpoint/2010/main" val="16983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EA4BA-EE35-BDB4-FB25-F8E1C8C7C252}"/>
              </a:ext>
            </a:extLst>
          </p:cNvPr>
          <p:cNvPicPr>
            <a:picLocks noChangeAspect="1"/>
          </p:cNvPicPr>
          <p:nvPr/>
        </p:nvPicPr>
        <p:blipFill rotWithShape="1">
          <a:blip r:embed="rId3">
            <a:alphaModFix amt="70000"/>
          </a:blip>
          <a:srcRect r="19547"/>
          <a:stretch/>
        </p:blipFill>
        <p:spPr>
          <a:xfrm>
            <a:off x="5359079" y="0"/>
            <a:ext cx="6832922" cy="6858000"/>
          </a:xfrm>
          <a:prstGeom prst="rect">
            <a:avLst/>
          </a:prstGeom>
        </p:spPr>
      </p:pic>
      <p:sp>
        <p:nvSpPr>
          <p:cNvPr id="2" name="Title 1">
            <a:extLst>
              <a:ext uri="{FF2B5EF4-FFF2-40B4-BE49-F238E27FC236}">
                <a16:creationId xmlns:a16="http://schemas.microsoft.com/office/drawing/2014/main" id="{FAC54EB9-F2A2-2333-3470-65BDDEEB0B52}"/>
              </a:ext>
            </a:extLst>
          </p:cNvPr>
          <p:cNvSpPr>
            <a:spLocks noGrp="1"/>
          </p:cNvSpPr>
          <p:nvPr>
            <p:ph type="title"/>
          </p:nvPr>
        </p:nvSpPr>
        <p:spPr>
          <a:xfrm>
            <a:off x="587828" y="666290"/>
            <a:ext cx="10657927" cy="652319"/>
          </a:xfrm>
        </p:spPr>
        <p:txBody>
          <a:bodyPr>
            <a:normAutofit/>
          </a:bodyPr>
          <a:lstStyle/>
          <a:p>
            <a:r>
              <a:rPr lang="en-US">
                <a:solidFill>
                  <a:schemeClr val="accent3"/>
                </a:solidFill>
              </a:rPr>
              <a:t>Demonstration: How to use a condom</a:t>
            </a:r>
            <a:endParaRPr lang="en-CA">
              <a:solidFill>
                <a:schemeClr val="accent3"/>
              </a:solidFill>
            </a:endParaRPr>
          </a:p>
        </p:txBody>
      </p:sp>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65</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94780B2E-A5DC-A790-8418-C3B71B488A9E}"/>
              </a:ext>
            </a:extLst>
          </p:cNvPr>
          <p:cNvSpPr txBox="1"/>
          <p:nvPr/>
        </p:nvSpPr>
        <p:spPr>
          <a:xfrm>
            <a:off x="587828" y="1592936"/>
            <a:ext cx="4995081" cy="523220"/>
          </a:xfrm>
          <a:prstGeom prst="rect">
            <a:avLst/>
          </a:prstGeom>
          <a:noFill/>
        </p:spPr>
        <p:txBody>
          <a:bodyPr wrap="square">
            <a:spAutoFit/>
          </a:bodyPr>
          <a:lstStyle/>
          <a:p>
            <a:pPr lvl="0">
              <a:buNone/>
            </a:pPr>
            <a:r>
              <a:rPr lang="en-US" sz="2800" cap="small">
                <a:solidFill>
                  <a:schemeClr val="accent3"/>
                </a:solidFill>
              </a:rPr>
              <a:t>Using an external condom</a:t>
            </a:r>
          </a:p>
        </p:txBody>
      </p:sp>
      <p:sp>
        <p:nvSpPr>
          <p:cNvPr id="16" name="TextBox 15">
            <a:extLst>
              <a:ext uri="{FF2B5EF4-FFF2-40B4-BE49-F238E27FC236}">
                <a16:creationId xmlns:a16="http://schemas.microsoft.com/office/drawing/2014/main" id="{09453FD0-8FCA-2929-3414-CDD50577D233}"/>
              </a:ext>
            </a:extLst>
          </p:cNvPr>
          <p:cNvSpPr txBox="1"/>
          <p:nvPr/>
        </p:nvSpPr>
        <p:spPr>
          <a:xfrm>
            <a:off x="6266427" y="1618579"/>
            <a:ext cx="4031297" cy="523220"/>
          </a:xfrm>
          <a:prstGeom prst="rect">
            <a:avLst/>
          </a:prstGeom>
          <a:noFill/>
        </p:spPr>
        <p:txBody>
          <a:bodyPr wrap="square">
            <a:spAutoFit/>
          </a:bodyPr>
          <a:lstStyle/>
          <a:p>
            <a:pPr lvl="0">
              <a:buNone/>
            </a:pPr>
            <a:r>
              <a:rPr lang="en-US" sz="2800" cap="small">
                <a:solidFill>
                  <a:schemeClr val="accent3"/>
                </a:solidFill>
              </a:rPr>
              <a:t>Using an internal condom</a:t>
            </a:r>
            <a:endParaRPr lang="en-US" sz="2400" cap="small">
              <a:solidFill>
                <a:schemeClr val="accent3"/>
              </a:solidFill>
            </a:endParaRPr>
          </a:p>
        </p:txBody>
      </p:sp>
      <p:pic>
        <p:nvPicPr>
          <p:cNvPr id="11" name="Picture 10">
            <a:extLst>
              <a:ext uri="{FF2B5EF4-FFF2-40B4-BE49-F238E27FC236}">
                <a16:creationId xmlns:a16="http://schemas.microsoft.com/office/drawing/2014/main" id="{EA3A202F-9EB2-4E18-2CF6-FCB4652401BB}"/>
              </a:ext>
            </a:extLst>
          </p:cNvPr>
          <p:cNvPicPr>
            <a:picLocks noChangeAspect="1"/>
          </p:cNvPicPr>
          <p:nvPr/>
        </p:nvPicPr>
        <p:blipFill rotWithShape="1">
          <a:blip r:embed="rId4"/>
          <a:srcRect l="3243" r="10354"/>
          <a:stretch/>
        </p:blipFill>
        <p:spPr>
          <a:xfrm>
            <a:off x="6266427" y="2183810"/>
            <a:ext cx="4551722" cy="3564000"/>
          </a:xfrm>
          <a:prstGeom prst="rect">
            <a:avLst/>
          </a:prstGeom>
        </p:spPr>
      </p:pic>
      <p:pic>
        <p:nvPicPr>
          <p:cNvPr id="14" name="Picture 13">
            <a:extLst>
              <a:ext uri="{FF2B5EF4-FFF2-40B4-BE49-F238E27FC236}">
                <a16:creationId xmlns:a16="http://schemas.microsoft.com/office/drawing/2014/main" id="{074A09FF-09FC-42D0-1F02-72C0ABEE7995}"/>
              </a:ext>
            </a:extLst>
          </p:cNvPr>
          <p:cNvPicPr>
            <a:picLocks noChangeAspect="1"/>
          </p:cNvPicPr>
          <p:nvPr/>
        </p:nvPicPr>
        <p:blipFill rotWithShape="1">
          <a:blip r:embed="rId5"/>
          <a:srcRect l="4927" r="6109"/>
          <a:stretch/>
        </p:blipFill>
        <p:spPr>
          <a:xfrm>
            <a:off x="587828" y="2183334"/>
            <a:ext cx="4551722" cy="3564476"/>
          </a:xfrm>
          <a:prstGeom prst="rect">
            <a:avLst/>
          </a:prstGeom>
        </p:spPr>
      </p:pic>
    </p:spTree>
    <p:extLst>
      <p:ext uri="{BB962C8B-B14F-4D97-AF65-F5344CB8AC3E}">
        <p14:creationId xmlns:p14="http://schemas.microsoft.com/office/powerpoint/2010/main" val="2183643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BF9688-8C0B-0F8A-786C-A1A05E01C2AB}"/>
              </a:ext>
            </a:extLst>
          </p:cNvPr>
          <p:cNvSpPr>
            <a:spLocks noGrp="1"/>
          </p:cNvSpPr>
          <p:nvPr>
            <p:ph type="sldNum" sz="quarter" idx="12"/>
          </p:nvPr>
        </p:nvSpPr>
        <p:spPr/>
        <p:txBody>
          <a:bodyPr/>
          <a:lstStyle/>
          <a:p>
            <a:fld id="{56F460CF-4789-5848-B965-6EAFD6B7CB2A}" type="slidenum">
              <a:rPr lang="en-US" smtClean="0"/>
              <a:t>66</a:t>
            </a:fld>
            <a:endParaRPr lang="en-US"/>
          </a:p>
        </p:txBody>
      </p:sp>
      <p:sp>
        <p:nvSpPr>
          <p:cNvPr id="4" name="Title 1">
            <a:extLst>
              <a:ext uri="{FF2B5EF4-FFF2-40B4-BE49-F238E27FC236}">
                <a16:creationId xmlns:a16="http://schemas.microsoft.com/office/drawing/2014/main" id="{17ED9049-2736-283B-081D-987153EFA59D}"/>
              </a:ext>
            </a:extLst>
          </p:cNvPr>
          <p:cNvSpPr txBox="1">
            <a:spLocks/>
          </p:cNvSpPr>
          <p:nvPr/>
        </p:nvSpPr>
        <p:spPr>
          <a:xfrm>
            <a:off x="587828" y="666290"/>
            <a:ext cx="10275888"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Taking care of condoms </a:t>
            </a:r>
          </a:p>
        </p:txBody>
      </p:sp>
      <p:sp>
        <p:nvSpPr>
          <p:cNvPr id="8" name="TextBox 7">
            <a:extLst>
              <a:ext uri="{FF2B5EF4-FFF2-40B4-BE49-F238E27FC236}">
                <a16:creationId xmlns:a16="http://schemas.microsoft.com/office/drawing/2014/main" id="{8813D68E-FA9D-DB9B-5EE4-32AC4F73AD4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9" name="Subtitle 1">
            <a:extLst>
              <a:ext uri="{FF2B5EF4-FFF2-40B4-BE49-F238E27FC236}">
                <a16:creationId xmlns:a16="http://schemas.microsoft.com/office/drawing/2014/main" id="{8E18D251-6595-BFF2-B6C2-A567A287B41C}"/>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5" name="Picture 14">
            <a:extLst>
              <a:ext uri="{FF2B5EF4-FFF2-40B4-BE49-F238E27FC236}">
                <a16:creationId xmlns:a16="http://schemas.microsoft.com/office/drawing/2014/main" id="{13E2DCCA-5386-10D9-9B4A-392FE84607DE}"/>
              </a:ext>
            </a:extLst>
          </p:cNvPr>
          <p:cNvPicPr>
            <a:picLocks noChangeAspect="1"/>
          </p:cNvPicPr>
          <p:nvPr/>
        </p:nvPicPr>
        <p:blipFill>
          <a:blip r:embed="rId3"/>
          <a:srcRect/>
          <a:stretch/>
        </p:blipFill>
        <p:spPr>
          <a:xfrm>
            <a:off x="587828" y="1554693"/>
            <a:ext cx="10952859" cy="4255798"/>
          </a:xfrm>
          <a:prstGeom prst="rect">
            <a:avLst/>
          </a:prstGeom>
        </p:spPr>
      </p:pic>
    </p:spTree>
    <p:extLst>
      <p:ext uri="{BB962C8B-B14F-4D97-AF65-F5344CB8AC3E}">
        <p14:creationId xmlns:p14="http://schemas.microsoft.com/office/powerpoint/2010/main" val="387099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4EBA-87F9-CBA8-A41F-2DF2EF58B523}"/>
              </a:ext>
            </a:extLst>
          </p:cNvPr>
          <p:cNvSpPr>
            <a:spLocks noGrp="1"/>
          </p:cNvSpPr>
          <p:nvPr>
            <p:ph type="title"/>
          </p:nvPr>
        </p:nvSpPr>
        <p:spPr>
          <a:xfrm>
            <a:off x="587828" y="666290"/>
            <a:ext cx="10042072" cy="688907"/>
          </a:xfrm>
        </p:spPr>
        <p:txBody>
          <a:bodyPr>
            <a:normAutofit/>
          </a:bodyPr>
          <a:lstStyle/>
          <a:p>
            <a:r>
              <a:rPr lang="en-US">
                <a:solidFill>
                  <a:schemeClr val="accent3"/>
                </a:solidFill>
              </a:rPr>
              <a:t>Birth control Kahoot! quiz</a:t>
            </a:r>
            <a:endParaRPr lang="en-CA" u="sng">
              <a:solidFill>
                <a:schemeClr val="accent3"/>
              </a:solidFill>
            </a:endParaRPr>
          </a:p>
        </p:txBody>
      </p:sp>
      <p:sp>
        <p:nvSpPr>
          <p:cNvPr id="4" name="Slide Number Placeholder 3">
            <a:extLst>
              <a:ext uri="{FF2B5EF4-FFF2-40B4-BE49-F238E27FC236}">
                <a16:creationId xmlns:a16="http://schemas.microsoft.com/office/drawing/2014/main" id="{B9FE5274-B660-3B19-1309-1EFBB1DF9B4C}"/>
              </a:ext>
            </a:extLst>
          </p:cNvPr>
          <p:cNvSpPr>
            <a:spLocks noGrp="1"/>
          </p:cNvSpPr>
          <p:nvPr>
            <p:ph type="sldNum" sz="quarter" idx="12"/>
          </p:nvPr>
        </p:nvSpPr>
        <p:spPr/>
        <p:txBody>
          <a:bodyPr/>
          <a:lstStyle/>
          <a:p>
            <a:fld id="{56F460CF-4789-5848-B965-6EAFD6B7CB2A}" type="slidenum">
              <a:rPr lang="en-US" smtClean="0"/>
              <a:t>67</a:t>
            </a:fld>
            <a:endParaRPr lang="en-US"/>
          </a:p>
        </p:txBody>
      </p:sp>
      <p:pic>
        <p:nvPicPr>
          <p:cNvPr id="15" name="Picture 14">
            <a:extLst>
              <a:ext uri="{FF2B5EF4-FFF2-40B4-BE49-F238E27FC236}">
                <a16:creationId xmlns:a16="http://schemas.microsoft.com/office/drawing/2014/main" id="{E9CA57C8-43CC-E4AF-1813-BE9DF6540567}"/>
              </a:ext>
            </a:extLst>
          </p:cNvPr>
          <p:cNvPicPr>
            <a:picLocks noChangeAspect="1"/>
          </p:cNvPicPr>
          <p:nvPr/>
        </p:nvPicPr>
        <p:blipFill>
          <a:blip r:embed="rId3"/>
          <a:stretch>
            <a:fillRect/>
          </a:stretch>
        </p:blipFill>
        <p:spPr>
          <a:xfrm>
            <a:off x="6096000" y="2292948"/>
            <a:ext cx="2852108" cy="1214897"/>
          </a:xfrm>
          <a:prstGeom prst="rect">
            <a:avLst/>
          </a:prstGeom>
        </p:spPr>
      </p:pic>
      <p:sp>
        <p:nvSpPr>
          <p:cNvPr id="3" name="TextBox 2">
            <a:extLst>
              <a:ext uri="{FF2B5EF4-FFF2-40B4-BE49-F238E27FC236}">
                <a16:creationId xmlns:a16="http://schemas.microsoft.com/office/drawing/2014/main" id="{CCEE2D5A-4A92-05F9-B1DD-E4AF5616235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5EE0BE64-FCB3-5E0E-6EE7-81859991C775}"/>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0" name="Picture 9">
            <a:extLst>
              <a:ext uri="{FF2B5EF4-FFF2-40B4-BE49-F238E27FC236}">
                <a16:creationId xmlns:a16="http://schemas.microsoft.com/office/drawing/2014/main" id="{B984A3EC-F6B8-9CBD-A0CB-F54AC9FD6CE5}"/>
              </a:ext>
            </a:extLst>
          </p:cNvPr>
          <p:cNvPicPr>
            <a:picLocks noChangeAspect="1"/>
          </p:cNvPicPr>
          <p:nvPr/>
        </p:nvPicPr>
        <p:blipFill>
          <a:blip r:embed="rId4"/>
          <a:stretch>
            <a:fillRect/>
          </a:stretch>
        </p:blipFill>
        <p:spPr>
          <a:xfrm>
            <a:off x="1504313" y="2298231"/>
            <a:ext cx="2852109" cy="1024025"/>
          </a:xfrm>
          <a:prstGeom prst="rect">
            <a:avLst/>
          </a:prstGeom>
        </p:spPr>
      </p:pic>
      <p:sp>
        <p:nvSpPr>
          <p:cNvPr id="13" name="TextBox 12">
            <a:extLst>
              <a:ext uri="{FF2B5EF4-FFF2-40B4-BE49-F238E27FC236}">
                <a16:creationId xmlns:a16="http://schemas.microsoft.com/office/drawing/2014/main" id="{2B13321E-1BD6-2E64-04D5-5771EE713192}"/>
              </a:ext>
            </a:extLst>
          </p:cNvPr>
          <p:cNvSpPr txBox="1"/>
          <p:nvPr/>
        </p:nvSpPr>
        <p:spPr>
          <a:xfrm>
            <a:off x="971963" y="3924943"/>
            <a:ext cx="9273802" cy="461665"/>
          </a:xfrm>
          <a:prstGeom prst="rect">
            <a:avLst/>
          </a:prstGeom>
          <a:noFill/>
        </p:spPr>
        <p:txBody>
          <a:bodyPr wrap="square">
            <a:spAutoFit/>
          </a:bodyPr>
          <a:lstStyle/>
          <a:p>
            <a:pPr lvl="0" algn="ctr"/>
            <a:r>
              <a:rPr lang="en-CA" sz="2400">
                <a:solidFill>
                  <a:schemeClr val="accent3"/>
                </a:solidFill>
                <a:hlinkClick r:id="rId5">
                  <a:extLst>
                    <a:ext uri="{A12FA001-AC4F-418D-AE19-62706E023703}">
                      <ahyp:hlinkClr xmlns:ahyp="http://schemas.microsoft.com/office/drawing/2018/hyperlinkcolor" val="tx"/>
                    </a:ext>
                  </a:extLst>
                </a:hlinkClick>
              </a:rPr>
              <a:t>https://create.kahoot.it/details/d7f482cf-f9b1-46de-b8bf-03f1b46c683b</a:t>
            </a:r>
            <a:endParaRPr lang="en-US" sz="2400">
              <a:solidFill>
                <a:schemeClr val="accent3"/>
              </a:solidFill>
            </a:endParaRPr>
          </a:p>
        </p:txBody>
      </p:sp>
    </p:spTree>
    <p:extLst>
      <p:ext uri="{BB962C8B-B14F-4D97-AF65-F5344CB8AC3E}">
        <p14:creationId xmlns:p14="http://schemas.microsoft.com/office/powerpoint/2010/main" val="419690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2" name="Title 1">
            <a:extLst>
              <a:ext uri="{FF2B5EF4-FFF2-40B4-BE49-F238E27FC236}">
                <a16:creationId xmlns:a16="http://schemas.microsoft.com/office/drawing/2014/main" id="{06AF39FA-53B9-BF1E-7C73-6288EDE5D571}"/>
              </a:ext>
            </a:extLst>
          </p:cNvPr>
          <p:cNvSpPr txBox="1">
            <a:spLocks/>
          </p:cNvSpPr>
          <p:nvPr/>
        </p:nvSpPr>
        <p:spPr>
          <a:xfrm>
            <a:off x="587828" y="666290"/>
            <a:ext cx="10275888"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Pregnancy Testing</a:t>
            </a:r>
          </a:p>
        </p:txBody>
      </p:sp>
      <p:sp>
        <p:nvSpPr>
          <p:cNvPr id="6" name="Text Placeholder 6">
            <a:extLst>
              <a:ext uri="{FF2B5EF4-FFF2-40B4-BE49-F238E27FC236}">
                <a16:creationId xmlns:a16="http://schemas.microsoft.com/office/drawing/2014/main" id="{225F005B-30A5-CEBB-E0EB-024F1ADA9A9C}"/>
              </a:ext>
            </a:extLst>
          </p:cNvPr>
          <p:cNvSpPr>
            <a:spLocks noGrp="1"/>
          </p:cNvSpPr>
          <p:nvPr/>
        </p:nvSpPr>
        <p:spPr>
          <a:xfrm>
            <a:off x="958056" y="1442244"/>
            <a:ext cx="10275888" cy="39735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a:t>It is important to test for pregnancy when a youth thinks they are at risk due to having unprotected sex or a missed period. </a:t>
            </a:r>
            <a:endParaRPr lang="en-CA"/>
          </a:p>
          <a:p>
            <a:pPr marL="342900" indent="-342900">
              <a:buFont typeface="Arial" panose="020B0604020202020204" pitchFamily="34" charset="0"/>
              <a:buChar char="•"/>
            </a:pPr>
            <a:r>
              <a:rPr lang="en-US"/>
              <a:t>Tests are most accurate when done two weeks after the last sex a person is concerned about. </a:t>
            </a:r>
          </a:p>
          <a:p>
            <a:pPr marL="342900" indent="-342900">
              <a:buFont typeface="Arial" panose="020B0604020202020204" pitchFamily="34" charset="0"/>
              <a:buChar char="•"/>
            </a:pPr>
            <a:r>
              <a:rPr lang="en-US"/>
              <a:t>Easy to do at home or at a clinic with immediate results. </a:t>
            </a:r>
          </a:p>
        </p:txBody>
      </p:sp>
    </p:spTree>
    <p:extLst>
      <p:ext uri="{BB962C8B-B14F-4D97-AF65-F5344CB8AC3E}">
        <p14:creationId xmlns:p14="http://schemas.microsoft.com/office/powerpoint/2010/main" val="32158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EFB6C8-6A3E-852A-A9C4-2B372BF17633}"/>
              </a:ext>
            </a:extLst>
          </p:cNvPr>
          <p:cNvPicPr>
            <a:picLocks noChangeAspect="1"/>
          </p:cNvPicPr>
          <p:nvPr/>
        </p:nvPicPr>
        <p:blipFill rotWithShape="1">
          <a:blip r:embed="rId3">
            <a:alphaModFix/>
          </a:blip>
          <a:srcRect r="19547"/>
          <a:stretch/>
        </p:blipFill>
        <p:spPr>
          <a:xfrm>
            <a:off x="4710896" y="0"/>
            <a:ext cx="7481104" cy="6858000"/>
          </a:xfrm>
          <a:prstGeom prst="rect">
            <a:avLst/>
          </a:prstGeom>
        </p:spPr>
      </p:pic>
      <p:pic>
        <p:nvPicPr>
          <p:cNvPr id="7" name="Picture 6" descr="A maze of wooden squares&#10;&#10;Description automatically generated">
            <a:extLst>
              <a:ext uri="{FF2B5EF4-FFF2-40B4-BE49-F238E27FC236}">
                <a16:creationId xmlns:a16="http://schemas.microsoft.com/office/drawing/2014/main" id="{393A5F73-4183-F64C-2CE3-DEE03FA9F00B}"/>
              </a:ext>
            </a:extLst>
          </p:cNvPr>
          <p:cNvPicPr>
            <a:picLocks noChangeAspect="1"/>
          </p:cNvPicPr>
          <p:nvPr/>
        </p:nvPicPr>
        <p:blipFill>
          <a:blip r:embed="rId4">
            <a:alphaModFix amt="35000"/>
            <a:duotone>
              <a:schemeClr val="accent1">
                <a:shade val="45000"/>
                <a:satMod val="135000"/>
              </a:schemeClr>
              <a:prstClr val="white"/>
            </a:duotone>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666290"/>
            <a:ext cx="11009836" cy="538389"/>
          </a:xfrm>
        </p:spPr>
        <p:txBody>
          <a:bodyPr/>
          <a:lstStyle/>
          <a:p>
            <a:r>
              <a:rPr lang="en-US">
                <a:solidFill>
                  <a:schemeClr val="accent3"/>
                </a:solidFill>
              </a:rPr>
              <a:t>Pregnancy Decision Making </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69</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9" name="Content Placeholder 2">
            <a:extLst>
              <a:ext uri="{FF2B5EF4-FFF2-40B4-BE49-F238E27FC236}">
                <a16:creationId xmlns:a16="http://schemas.microsoft.com/office/drawing/2014/main" id="{A8ADAA27-722C-F9C4-BB42-0436A1830B8A}"/>
              </a:ext>
            </a:extLst>
          </p:cNvPr>
          <p:cNvSpPr>
            <a:spLocks noGrp="1"/>
          </p:cNvSpPr>
          <p:nvPr>
            <p:ph type="body" sz="quarter" idx="13"/>
          </p:nvPr>
        </p:nvSpPr>
        <p:spPr>
          <a:xfrm>
            <a:off x="587828" y="2267945"/>
            <a:ext cx="5083768" cy="2791624"/>
          </a:xfrm>
        </p:spPr>
        <p:txBody>
          <a:bodyPr anchor="t">
            <a:normAutofit/>
          </a:bodyPr>
          <a:lstStyle/>
          <a:p>
            <a:pPr marL="0" indent="0">
              <a:buClr>
                <a:schemeClr val="accent4"/>
              </a:buClr>
              <a:buNone/>
            </a:pPr>
            <a:r>
              <a:rPr lang="en-US" sz="2800" b="1"/>
              <a:t>Unintended pregnancies are</a:t>
            </a:r>
            <a:endParaRPr lang="en-US" sz="2800"/>
          </a:p>
          <a:p>
            <a:pPr marL="457200" indent="-457200">
              <a:buClr>
                <a:schemeClr val="accent4"/>
              </a:buClr>
              <a:buFont typeface="Wingdings" panose="05000000000000000000" pitchFamily="2" charset="2"/>
              <a:buChar char="q"/>
            </a:pPr>
            <a:r>
              <a:rPr lang="en-US" sz="2800"/>
              <a:t>unwanted, </a:t>
            </a:r>
          </a:p>
          <a:p>
            <a:pPr marL="457200" indent="-457200">
              <a:buClr>
                <a:schemeClr val="accent4"/>
              </a:buClr>
              <a:buFont typeface="Wingdings" panose="05000000000000000000" pitchFamily="2" charset="2"/>
              <a:buChar char="q"/>
            </a:pPr>
            <a:r>
              <a:rPr lang="en-US" sz="2800"/>
              <a:t>mistimed, or </a:t>
            </a:r>
          </a:p>
          <a:p>
            <a:pPr marL="457200" indent="-457200">
              <a:buClr>
                <a:schemeClr val="accent4"/>
              </a:buClr>
              <a:buFont typeface="Wingdings" panose="05000000000000000000" pitchFamily="2" charset="2"/>
              <a:buChar char="q"/>
            </a:pPr>
            <a:r>
              <a:rPr lang="en-US" sz="2800"/>
              <a:t>unplanned</a:t>
            </a:r>
          </a:p>
        </p:txBody>
      </p:sp>
      <p:sp>
        <p:nvSpPr>
          <p:cNvPr id="10" name="Content Placeholder 2">
            <a:extLst>
              <a:ext uri="{FF2B5EF4-FFF2-40B4-BE49-F238E27FC236}">
                <a16:creationId xmlns:a16="http://schemas.microsoft.com/office/drawing/2014/main" id="{674353C3-9355-8ADD-7587-188266228EAB}"/>
              </a:ext>
            </a:extLst>
          </p:cNvPr>
          <p:cNvSpPr txBox="1">
            <a:spLocks/>
          </p:cNvSpPr>
          <p:nvPr/>
        </p:nvSpPr>
        <p:spPr>
          <a:xfrm>
            <a:off x="5867467" y="2298642"/>
            <a:ext cx="5487297" cy="279162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buClr>
            </a:pPr>
            <a:r>
              <a:rPr lang="en-US" sz="2800" b="1"/>
              <a:t>Pregnant individuals have options.</a:t>
            </a:r>
          </a:p>
          <a:p>
            <a:pPr>
              <a:buClr>
                <a:schemeClr val="accent4"/>
              </a:buClr>
            </a:pPr>
            <a:r>
              <a:rPr lang="en-US" sz="2800"/>
              <a:t>Decision-making is highly personal.</a:t>
            </a:r>
          </a:p>
        </p:txBody>
      </p:sp>
    </p:spTree>
    <p:extLst>
      <p:ext uri="{BB962C8B-B14F-4D97-AF65-F5344CB8AC3E}">
        <p14:creationId xmlns:p14="http://schemas.microsoft.com/office/powerpoint/2010/main" val="707859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37444"/>
            <a:ext cx="13493139" cy="7266119"/>
          </a:xfrm>
          <a:custGeom>
            <a:avLst/>
            <a:gdLst/>
            <a:ahLst/>
            <a:cxnLst/>
            <a:rect l="l" t="t" r="r" b="b"/>
            <a:pathLst>
              <a:path w="20239709" h="10899179">
                <a:moveTo>
                  <a:pt x="0" y="0"/>
                </a:moveTo>
                <a:lnTo>
                  <a:pt x="20239709" y="0"/>
                </a:lnTo>
                <a:lnTo>
                  <a:pt x="20239709" y="10899179"/>
                </a:lnTo>
                <a:lnTo>
                  <a:pt x="0" y="10899179"/>
                </a:lnTo>
                <a:lnTo>
                  <a:pt x="0" y="0"/>
                </a:lnTo>
                <a:close/>
              </a:path>
            </a:pathLst>
          </a:custGeom>
          <a:blipFill>
            <a:blip r:embed="rId3">
              <a:alphaModFix amt="18000"/>
            </a:blip>
            <a:stretch>
              <a:fillRect t="-3856" b="-9188"/>
            </a:stretch>
          </a:blipFill>
        </p:spPr>
        <p:txBody>
          <a:bodyPr/>
          <a:lstStyle/>
          <a:p>
            <a:endParaRPr lang="en-CA" sz="1200"/>
          </a:p>
        </p:txBody>
      </p:sp>
      <p:pic>
        <p:nvPicPr>
          <p:cNvPr id="4" name="Picture 3" descr="A blue logo with a person holding a book&#10;&#10;Description automatically generated">
            <a:extLst>
              <a:ext uri="{FF2B5EF4-FFF2-40B4-BE49-F238E27FC236}">
                <a16:creationId xmlns:a16="http://schemas.microsoft.com/office/drawing/2014/main" id="{66231D9E-9DF5-AF90-0B22-B81DF9DF5DA4}"/>
              </a:ext>
            </a:extLst>
          </p:cNvPr>
          <p:cNvPicPr>
            <a:picLocks noChangeAspect="1"/>
          </p:cNvPicPr>
          <p:nvPr/>
        </p:nvPicPr>
        <p:blipFill>
          <a:blip r:embed="rId4">
            <a:grayscl/>
          </a:blip>
          <a:stretch>
            <a:fillRect/>
          </a:stretch>
        </p:blipFill>
        <p:spPr>
          <a:xfrm>
            <a:off x="9650146" y="1884254"/>
            <a:ext cx="1658320" cy="1462301"/>
          </a:xfrm>
          <a:prstGeom prst="rect">
            <a:avLst/>
          </a:prstGeom>
        </p:spPr>
      </p:pic>
      <p:sp>
        <p:nvSpPr>
          <p:cNvPr id="7" name="Text Placeholder 4">
            <a:extLst>
              <a:ext uri="{FF2B5EF4-FFF2-40B4-BE49-F238E27FC236}">
                <a16:creationId xmlns:a16="http://schemas.microsoft.com/office/drawing/2014/main" id="{03A9F40A-7352-3768-44B1-62351E0887CE}"/>
              </a:ext>
            </a:extLst>
          </p:cNvPr>
          <p:cNvSpPr txBox="1">
            <a:spLocks/>
          </p:cNvSpPr>
          <p:nvPr/>
        </p:nvSpPr>
        <p:spPr>
          <a:xfrm>
            <a:off x="8935656" y="1335024"/>
            <a:ext cx="2580040" cy="10984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chemeClr val="bg2">
                    <a:lumMod val="50000"/>
                  </a:schemeClr>
                </a:solidFill>
                <a:effectLst/>
                <a:uLnTx/>
                <a:uFillTx/>
                <a:latin typeface="Calibri"/>
                <a:ea typeface="+mn-ea"/>
                <a:cs typeface="+mn-cs"/>
              </a:rPr>
              <a:t>GRADES 8–10 PHE</a:t>
            </a:r>
          </a:p>
        </p:txBody>
      </p:sp>
      <p:sp>
        <p:nvSpPr>
          <p:cNvPr id="8" name="Text Placeholder 2">
            <a:extLst>
              <a:ext uri="{FF2B5EF4-FFF2-40B4-BE49-F238E27FC236}">
                <a16:creationId xmlns:a16="http://schemas.microsoft.com/office/drawing/2014/main" id="{110079EE-EEBB-F333-BFB1-C14F1AE86CA4}"/>
              </a:ext>
            </a:extLst>
          </p:cNvPr>
          <p:cNvSpPr txBox="1">
            <a:spLocks/>
          </p:cNvSpPr>
          <p:nvPr/>
        </p:nvSpPr>
        <p:spPr>
          <a:xfrm>
            <a:off x="587828" y="1484998"/>
            <a:ext cx="7922006" cy="38880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0225" lvl="2" indent="-530225">
              <a:lnSpc>
                <a:spcPct val="100000"/>
              </a:lnSpc>
              <a:spcBef>
                <a:spcPts val="800"/>
              </a:spcBef>
              <a:buClr>
                <a:schemeClr val="accent3"/>
              </a:buClr>
              <a:buSzPct val="100000"/>
              <a:buFont typeface="Wingdings" panose="05000000000000000000" pitchFamily="2" charset="2"/>
              <a:buChar char="q"/>
            </a:pPr>
            <a:r>
              <a:rPr lang="en-US" sz="2400"/>
              <a:t>Influences of physical changes (including body changes during puberty) on identities and relationships</a:t>
            </a:r>
          </a:p>
          <a:p>
            <a:pPr marL="530225" lvl="2" indent="-530225">
              <a:lnSpc>
                <a:spcPct val="100000"/>
              </a:lnSpc>
              <a:spcBef>
                <a:spcPts val="800"/>
              </a:spcBef>
              <a:buClr>
                <a:schemeClr val="accent3"/>
              </a:buClr>
              <a:buSzPct val="100000"/>
              <a:buFont typeface="Wingdings" panose="05000000000000000000" pitchFamily="2" charset="2"/>
              <a:buChar char="q"/>
            </a:pPr>
            <a:r>
              <a:rPr lang="en-US" sz="2400"/>
              <a:t>Strategies for managing physical changes during puberty, including growth and changing bodies</a:t>
            </a:r>
          </a:p>
          <a:p>
            <a:pPr marL="530225" lvl="2" indent="-530225">
              <a:lnSpc>
                <a:spcPct val="100000"/>
              </a:lnSpc>
              <a:spcBef>
                <a:spcPts val="800"/>
              </a:spcBef>
              <a:buClr>
                <a:schemeClr val="accent3"/>
              </a:buClr>
              <a:buSzPct val="100000"/>
              <a:buFont typeface="Wingdings" panose="05000000000000000000" pitchFamily="2" charset="2"/>
              <a:buChar char="q"/>
            </a:pPr>
            <a:r>
              <a:rPr lang="en-US" sz="2400"/>
              <a:t>Short- and long-term consequences of health decisions</a:t>
            </a:r>
          </a:p>
          <a:p>
            <a:pPr marL="530225" lvl="2" indent="-530225">
              <a:lnSpc>
                <a:spcPct val="100000"/>
              </a:lnSpc>
              <a:spcBef>
                <a:spcPts val="800"/>
              </a:spcBef>
              <a:buClr>
                <a:schemeClr val="accent3"/>
              </a:buClr>
              <a:buSzPct val="100000"/>
              <a:buFont typeface="Wingdings" panose="05000000000000000000" pitchFamily="2" charset="2"/>
              <a:buChar char="q"/>
            </a:pPr>
            <a:r>
              <a:rPr lang="en-US" sz="2400"/>
              <a:t>Making healthy sexual decisions</a:t>
            </a:r>
          </a:p>
          <a:p>
            <a:pPr marL="530225" lvl="2" indent="-530225">
              <a:lnSpc>
                <a:spcPct val="100000"/>
              </a:lnSpc>
              <a:spcBef>
                <a:spcPts val="800"/>
              </a:spcBef>
              <a:buClr>
                <a:schemeClr val="accent3"/>
              </a:buClr>
              <a:buSzPct val="100000"/>
              <a:buFont typeface="Wingdings" panose="05000000000000000000" pitchFamily="2" charset="2"/>
              <a:buChar char="q"/>
            </a:pPr>
            <a:r>
              <a:rPr lang="en-US" sz="2400"/>
              <a:t>Sources of health information</a:t>
            </a:r>
          </a:p>
        </p:txBody>
      </p:sp>
      <p:pic>
        <p:nvPicPr>
          <p:cNvPr id="9" name="Picture 8">
            <a:extLst>
              <a:ext uri="{FF2B5EF4-FFF2-40B4-BE49-F238E27FC236}">
                <a16:creationId xmlns:a16="http://schemas.microsoft.com/office/drawing/2014/main" id="{AC017B2F-FF01-E392-CBD7-FC17B9F718E1}"/>
              </a:ext>
            </a:extLst>
          </p:cNvPr>
          <p:cNvPicPr>
            <a:picLocks noChangeAspect="1"/>
          </p:cNvPicPr>
          <p:nvPr/>
        </p:nvPicPr>
        <p:blipFill>
          <a:blip r:embed="rId5"/>
          <a:stretch>
            <a:fillRect/>
          </a:stretch>
        </p:blipFill>
        <p:spPr>
          <a:xfrm>
            <a:off x="676304" y="6151866"/>
            <a:ext cx="1039254" cy="271659"/>
          </a:xfrm>
          <a:prstGeom prst="rect">
            <a:avLst/>
          </a:prstGeom>
        </p:spPr>
      </p:pic>
      <p:sp>
        <p:nvSpPr>
          <p:cNvPr id="10" name="Subtitle 1">
            <a:extLst>
              <a:ext uri="{FF2B5EF4-FFF2-40B4-BE49-F238E27FC236}">
                <a16:creationId xmlns:a16="http://schemas.microsoft.com/office/drawing/2014/main" id="{F7008867-FEFE-578E-0B92-2EABD3E6006C}"/>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1" name="TextBox 10">
            <a:extLst>
              <a:ext uri="{FF2B5EF4-FFF2-40B4-BE49-F238E27FC236}">
                <a16:creationId xmlns:a16="http://schemas.microsoft.com/office/drawing/2014/main" id="{E67117E0-BA4D-2DB0-1339-DA5FA02B7F2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5" name="Title 1">
            <a:extLst>
              <a:ext uri="{FF2B5EF4-FFF2-40B4-BE49-F238E27FC236}">
                <a16:creationId xmlns:a16="http://schemas.microsoft.com/office/drawing/2014/main" id="{A1DF66F5-9CAE-2791-FA0D-D8E873600DFD}"/>
              </a:ext>
            </a:extLst>
          </p:cNvPr>
          <p:cNvSpPr txBox="1">
            <a:spLocks/>
          </p:cNvSpPr>
          <p:nvPr/>
        </p:nvSpPr>
        <p:spPr>
          <a:xfrm>
            <a:off x="446314" y="654862"/>
            <a:ext cx="11299372" cy="53838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Reproductive systems &amp; pregnancy prevention in the curriculum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BF9688-8C0B-0F8A-786C-A1A05E01C2AB}"/>
              </a:ext>
            </a:extLst>
          </p:cNvPr>
          <p:cNvSpPr>
            <a:spLocks noGrp="1"/>
          </p:cNvSpPr>
          <p:nvPr>
            <p:ph type="sldNum" sz="quarter" idx="12"/>
          </p:nvPr>
        </p:nvSpPr>
        <p:spPr/>
        <p:txBody>
          <a:bodyPr/>
          <a:lstStyle/>
          <a:p>
            <a:fld id="{56F460CF-4789-5848-B965-6EAFD6B7CB2A}" type="slidenum">
              <a:rPr lang="en-US" smtClean="0"/>
              <a:t>70</a:t>
            </a:fld>
            <a:endParaRPr lang="en-US"/>
          </a:p>
        </p:txBody>
      </p:sp>
      <p:sp>
        <p:nvSpPr>
          <p:cNvPr id="4" name="Title 1">
            <a:extLst>
              <a:ext uri="{FF2B5EF4-FFF2-40B4-BE49-F238E27FC236}">
                <a16:creationId xmlns:a16="http://schemas.microsoft.com/office/drawing/2014/main" id="{17ED9049-2736-283B-081D-987153EFA59D}"/>
              </a:ext>
            </a:extLst>
          </p:cNvPr>
          <p:cNvSpPr txBox="1">
            <a:spLocks/>
          </p:cNvSpPr>
          <p:nvPr/>
        </p:nvSpPr>
        <p:spPr>
          <a:xfrm>
            <a:off x="587828" y="666290"/>
            <a:ext cx="10275888"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Pregnancy Options</a:t>
            </a:r>
          </a:p>
        </p:txBody>
      </p:sp>
      <p:sp>
        <p:nvSpPr>
          <p:cNvPr id="8" name="TextBox 7">
            <a:extLst>
              <a:ext uri="{FF2B5EF4-FFF2-40B4-BE49-F238E27FC236}">
                <a16:creationId xmlns:a16="http://schemas.microsoft.com/office/drawing/2014/main" id="{8813D68E-FA9D-DB9B-5EE4-32AC4F73AD4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9" name="Subtitle 1">
            <a:extLst>
              <a:ext uri="{FF2B5EF4-FFF2-40B4-BE49-F238E27FC236}">
                <a16:creationId xmlns:a16="http://schemas.microsoft.com/office/drawing/2014/main" id="{8E18D251-6595-BFF2-B6C2-A567A287B41C}"/>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5" name="Picture 14">
            <a:extLst>
              <a:ext uri="{FF2B5EF4-FFF2-40B4-BE49-F238E27FC236}">
                <a16:creationId xmlns:a16="http://schemas.microsoft.com/office/drawing/2014/main" id="{13E2DCCA-5386-10D9-9B4A-392FE84607DE}"/>
              </a:ext>
            </a:extLst>
          </p:cNvPr>
          <p:cNvPicPr>
            <a:picLocks noChangeAspect="1"/>
          </p:cNvPicPr>
          <p:nvPr/>
        </p:nvPicPr>
        <p:blipFill rotWithShape="1">
          <a:blip r:embed="rId3"/>
          <a:srcRect t="60345"/>
          <a:stretch/>
        </p:blipFill>
        <p:spPr>
          <a:xfrm>
            <a:off x="591082" y="2408663"/>
            <a:ext cx="11009835" cy="1303672"/>
          </a:xfrm>
          <a:prstGeom prst="rect">
            <a:avLst/>
          </a:prstGeom>
        </p:spPr>
      </p:pic>
      <p:cxnSp>
        <p:nvCxnSpPr>
          <p:cNvPr id="3" name="Straight Connector 2">
            <a:extLst>
              <a:ext uri="{FF2B5EF4-FFF2-40B4-BE49-F238E27FC236}">
                <a16:creationId xmlns:a16="http://schemas.microsoft.com/office/drawing/2014/main" id="{6A12250B-A235-4CFF-67BE-0A2F2C215ABD}"/>
              </a:ext>
            </a:extLst>
          </p:cNvPr>
          <p:cNvCxnSpPr/>
          <p:nvPr/>
        </p:nvCxnSpPr>
        <p:spPr>
          <a:xfrm>
            <a:off x="4436076" y="2261286"/>
            <a:ext cx="0" cy="20265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69AFA7-D229-8B8B-04CF-BCED57676173}"/>
              </a:ext>
            </a:extLst>
          </p:cNvPr>
          <p:cNvCxnSpPr/>
          <p:nvPr/>
        </p:nvCxnSpPr>
        <p:spPr>
          <a:xfrm>
            <a:off x="8258433" y="2261286"/>
            <a:ext cx="0" cy="202650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228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71</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9" name="Picture 8" descr="A diagram of a diagram&#10;&#10;Description automatically generated with medium confidence">
            <a:extLst>
              <a:ext uri="{FF2B5EF4-FFF2-40B4-BE49-F238E27FC236}">
                <a16:creationId xmlns:a16="http://schemas.microsoft.com/office/drawing/2014/main" id="{F3493FAE-6DCD-6F31-3215-3F84366B8875}"/>
              </a:ext>
            </a:extLst>
          </p:cNvPr>
          <p:cNvPicPr>
            <a:picLocks noChangeAspect="1"/>
          </p:cNvPicPr>
          <p:nvPr/>
        </p:nvPicPr>
        <p:blipFill>
          <a:blip r:embed="rId3"/>
          <a:stretch>
            <a:fillRect/>
          </a:stretch>
        </p:blipFill>
        <p:spPr>
          <a:xfrm>
            <a:off x="0" y="0"/>
            <a:ext cx="12192000" cy="5934495"/>
          </a:xfrm>
          <a:prstGeom prst="rect">
            <a:avLst/>
          </a:prstGeom>
        </p:spPr>
      </p:pic>
    </p:spTree>
    <p:extLst>
      <p:ext uri="{BB962C8B-B14F-4D97-AF65-F5344CB8AC3E}">
        <p14:creationId xmlns:p14="http://schemas.microsoft.com/office/powerpoint/2010/main" val="27498948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72</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9" name="Picture 8">
            <a:extLst>
              <a:ext uri="{FF2B5EF4-FFF2-40B4-BE49-F238E27FC236}">
                <a16:creationId xmlns:a16="http://schemas.microsoft.com/office/drawing/2014/main" id="{B2D71A13-36CA-57F2-AFBF-4A4DEB6A515E}"/>
              </a:ext>
            </a:extLst>
          </p:cNvPr>
          <p:cNvPicPr>
            <a:picLocks noChangeAspect="1"/>
          </p:cNvPicPr>
          <p:nvPr/>
        </p:nvPicPr>
        <p:blipFill>
          <a:blip r:embed="rId3"/>
          <a:srcRect/>
          <a:stretch/>
        </p:blipFill>
        <p:spPr>
          <a:xfrm>
            <a:off x="60495" y="92599"/>
            <a:ext cx="12071009" cy="5856790"/>
          </a:xfrm>
          <a:prstGeom prst="rect">
            <a:avLst/>
          </a:prstGeom>
        </p:spPr>
      </p:pic>
    </p:spTree>
    <p:extLst>
      <p:ext uri="{BB962C8B-B14F-4D97-AF65-F5344CB8AC3E}">
        <p14:creationId xmlns:p14="http://schemas.microsoft.com/office/powerpoint/2010/main" val="22146537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fld id="{56F460CF-4789-5848-B965-6EAFD6B7CB2A}" type="slidenum">
              <a:rPr lang="en-US" smtClean="0"/>
              <a:t>73</a:t>
            </a:fld>
            <a:endParaRPr lang="en-US"/>
          </a:p>
        </p:txBody>
      </p:sp>
      <p:sp>
        <p:nvSpPr>
          <p:cNvPr id="2" name="TextBox 1">
            <a:extLst>
              <a:ext uri="{FF2B5EF4-FFF2-40B4-BE49-F238E27FC236}">
                <a16:creationId xmlns:a16="http://schemas.microsoft.com/office/drawing/2014/main" id="{C32CC000-D1DA-B969-6156-72D0837D3E7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DCA0206A-B1A5-E5B2-A75A-5BE59284DB78}"/>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grpSp>
        <p:nvGrpSpPr>
          <p:cNvPr id="26" name="Group 25">
            <a:extLst>
              <a:ext uri="{FF2B5EF4-FFF2-40B4-BE49-F238E27FC236}">
                <a16:creationId xmlns:a16="http://schemas.microsoft.com/office/drawing/2014/main" id="{DB6ECBCE-2642-EF90-51DC-23B66C24D192}"/>
              </a:ext>
            </a:extLst>
          </p:cNvPr>
          <p:cNvGrpSpPr/>
          <p:nvPr/>
        </p:nvGrpSpPr>
        <p:grpSpPr>
          <a:xfrm>
            <a:off x="587827" y="4068732"/>
            <a:ext cx="4074379" cy="1419495"/>
            <a:chOff x="587827" y="3429000"/>
            <a:chExt cx="4074379" cy="1419495"/>
          </a:xfrm>
        </p:grpSpPr>
        <p:pic>
          <p:nvPicPr>
            <p:cNvPr id="11" name="Picture 10">
              <a:extLst>
                <a:ext uri="{FF2B5EF4-FFF2-40B4-BE49-F238E27FC236}">
                  <a16:creationId xmlns:a16="http://schemas.microsoft.com/office/drawing/2014/main" id="{3AF2481B-5BD2-F71C-3168-42DAEFF1EE6E}"/>
                </a:ext>
              </a:extLst>
            </p:cNvPr>
            <p:cNvPicPr>
              <a:picLocks noChangeAspect="1"/>
            </p:cNvPicPr>
            <p:nvPr/>
          </p:nvPicPr>
          <p:blipFill rotWithShape="1">
            <a:blip r:embed="rId3"/>
            <a:srcRect l="9940" t="10634" r="9723" b="8546"/>
            <a:stretch/>
          </p:blipFill>
          <p:spPr>
            <a:xfrm>
              <a:off x="587827" y="3429000"/>
              <a:ext cx="4074379" cy="833921"/>
            </a:xfrm>
            <a:prstGeom prst="rect">
              <a:avLst/>
            </a:prstGeom>
          </p:spPr>
        </p:pic>
        <p:sp>
          <p:nvSpPr>
            <p:cNvPr id="13" name="TextBox 12">
              <a:extLst>
                <a:ext uri="{FF2B5EF4-FFF2-40B4-BE49-F238E27FC236}">
                  <a16:creationId xmlns:a16="http://schemas.microsoft.com/office/drawing/2014/main" id="{266FA807-5F8D-2E0D-9857-6B45D2BB8F69}"/>
                </a:ext>
              </a:extLst>
            </p:cNvPr>
            <p:cNvSpPr txBox="1"/>
            <p:nvPr/>
          </p:nvSpPr>
          <p:spPr>
            <a:xfrm>
              <a:off x="587827" y="4386830"/>
              <a:ext cx="3049137" cy="461665"/>
            </a:xfrm>
            <a:prstGeom prst="rect">
              <a:avLst/>
            </a:prstGeom>
            <a:noFill/>
          </p:spPr>
          <p:txBody>
            <a:bodyPr wrap="square">
              <a:spAutoFit/>
            </a:bodyPr>
            <a:lstStyle/>
            <a:p>
              <a:r>
                <a:rPr lang="en-US" sz="2400">
                  <a:solidFill>
                    <a:srgbClr val="000000"/>
                  </a:solidFill>
                  <a:ea typeface="Calibri" panose="020F0502020204030204" pitchFamily="34" charset="0"/>
                  <a:cs typeface="Calibri"/>
                  <a:hlinkClick r:id="rId4"/>
                </a:rPr>
                <a:t>foundrybc.ca</a:t>
              </a:r>
              <a:r>
                <a:rPr lang="en-US" sz="2400">
                  <a:solidFill>
                    <a:srgbClr val="000000"/>
                  </a:solidFill>
                  <a:ea typeface="Calibri" panose="020F0502020204030204" pitchFamily="34" charset="0"/>
                  <a:cs typeface="Calibri"/>
                </a:rPr>
                <a:t> </a:t>
              </a:r>
            </a:p>
          </p:txBody>
        </p:sp>
      </p:grpSp>
      <p:grpSp>
        <p:nvGrpSpPr>
          <p:cNvPr id="27" name="Group 26">
            <a:extLst>
              <a:ext uri="{FF2B5EF4-FFF2-40B4-BE49-F238E27FC236}">
                <a16:creationId xmlns:a16="http://schemas.microsoft.com/office/drawing/2014/main" id="{57DCD2E1-4DE6-CF00-E4AC-10B027C41449}"/>
              </a:ext>
            </a:extLst>
          </p:cNvPr>
          <p:cNvGrpSpPr/>
          <p:nvPr/>
        </p:nvGrpSpPr>
        <p:grpSpPr>
          <a:xfrm>
            <a:off x="6435921" y="4233168"/>
            <a:ext cx="4360880" cy="1255059"/>
            <a:chOff x="5363949" y="3593436"/>
            <a:chExt cx="4360880" cy="1255059"/>
          </a:xfrm>
        </p:grpSpPr>
        <p:pic>
          <p:nvPicPr>
            <p:cNvPr id="15" name="Picture 14">
              <a:extLst>
                <a:ext uri="{FF2B5EF4-FFF2-40B4-BE49-F238E27FC236}">
                  <a16:creationId xmlns:a16="http://schemas.microsoft.com/office/drawing/2014/main" id="{48FB4408-55EF-67B1-DDA6-D80B21D28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752" y="3593436"/>
              <a:ext cx="3965578" cy="519302"/>
            </a:xfrm>
            <a:prstGeom prst="rect">
              <a:avLst/>
            </a:prstGeom>
          </p:spPr>
        </p:pic>
        <p:sp>
          <p:nvSpPr>
            <p:cNvPr id="17" name="TextBox 16">
              <a:extLst>
                <a:ext uri="{FF2B5EF4-FFF2-40B4-BE49-F238E27FC236}">
                  <a16:creationId xmlns:a16="http://schemas.microsoft.com/office/drawing/2014/main" id="{14D77288-585C-4356-619C-F0550E908E92}"/>
                </a:ext>
              </a:extLst>
            </p:cNvPr>
            <p:cNvSpPr txBox="1"/>
            <p:nvPr/>
          </p:nvSpPr>
          <p:spPr>
            <a:xfrm>
              <a:off x="5363949" y="4386830"/>
              <a:ext cx="4360880" cy="461665"/>
            </a:xfrm>
            <a:prstGeom prst="rect">
              <a:avLst/>
            </a:prstGeom>
            <a:noFill/>
          </p:spPr>
          <p:txBody>
            <a:bodyPr wrap="square">
              <a:spAutoFit/>
            </a:bodyPr>
            <a:lstStyle/>
            <a:p>
              <a:r>
                <a:rPr lang="en-CA" sz="2400">
                  <a:hlinkClick r:id="rId6"/>
                </a:rPr>
                <a:t>optionsforsexualhealth.org/care/</a:t>
              </a:r>
              <a:r>
                <a:rPr lang="en-CA" sz="2400"/>
                <a:t> </a:t>
              </a:r>
            </a:p>
          </p:txBody>
        </p:sp>
      </p:grpSp>
      <p:pic>
        <p:nvPicPr>
          <p:cNvPr id="1026" name="Picture 2">
            <a:extLst>
              <a:ext uri="{FF2B5EF4-FFF2-40B4-BE49-F238E27FC236}">
                <a16:creationId xmlns:a16="http://schemas.microsoft.com/office/drawing/2014/main" id="{7D666B8F-22CA-5BF0-F1A8-891E128540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459" y="1588184"/>
            <a:ext cx="3279018" cy="8569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2FB5F26-EB7D-E435-1156-FD690D3C21FA}"/>
              </a:ext>
            </a:extLst>
          </p:cNvPr>
          <p:cNvSpPr txBox="1"/>
          <p:nvPr/>
        </p:nvSpPr>
        <p:spPr>
          <a:xfrm>
            <a:off x="476278" y="3024670"/>
            <a:ext cx="4956025" cy="461665"/>
          </a:xfrm>
          <a:prstGeom prst="rect">
            <a:avLst/>
          </a:prstGeom>
          <a:noFill/>
        </p:spPr>
        <p:txBody>
          <a:bodyPr wrap="square">
            <a:spAutoFit/>
          </a:bodyPr>
          <a:lstStyle/>
          <a:p>
            <a:r>
              <a:rPr lang="en-CA" sz="2400">
                <a:hlinkClick r:id="rId8"/>
              </a:rPr>
              <a:t>vch.ca/en/health-topics/sexual-health</a:t>
            </a:r>
            <a:r>
              <a:rPr lang="en-CA" sz="2400"/>
              <a:t> </a:t>
            </a:r>
          </a:p>
        </p:txBody>
      </p:sp>
      <p:sp>
        <p:nvSpPr>
          <p:cNvPr id="24" name="TextBox 23">
            <a:extLst>
              <a:ext uri="{FF2B5EF4-FFF2-40B4-BE49-F238E27FC236}">
                <a16:creationId xmlns:a16="http://schemas.microsoft.com/office/drawing/2014/main" id="{A6F181A2-22ED-294B-F2C3-F5A04DAE8964}"/>
              </a:ext>
            </a:extLst>
          </p:cNvPr>
          <p:cNvSpPr txBox="1"/>
          <p:nvPr/>
        </p:nvSpPr>
        <p:spPr>
          <a:xfrm>
            <a:off x="476277" y="2664096"/>
            <a:ext cx="4956025" cy="461665"/>
          </a:xfrm>
          <a:prstGeom prst="rect">
            <a:avLst/>
          </a:prstGeom>
          <a:noFill/>
        </p:spPr>
        <p:txBody>
          <a:bodyPr wrap="square">
            <a:spAutoFit/>
          </a:bodyPr>
          <a:lstStyle/>
          <a:p>
            <a:r>
              <a:rPr lang="en-US" sz="2400" b="1">
                <a:solidFill>
                  <a:schemeClr val="accent6"/>
                </a:solidFill>
              </a:rPr>
              <a:t>Youth and Sexual Health clinics </a:t>
            </a:r>
            <a:endParaRPr lang="en-CA" sz="2400" b="1">
              <a:solidFill>
                <a:schemeClr val="accent6"/>
              </a:solidFill>
            </a:endParaRPr>
          </a:p>
        </p:txBody>
      </p:sp>
      <p:cxnSp>
        <p:nvCxnSpPr>
          <p:cNvPr id="29" name="Straight Connector 28">
            <a:extLst>
              <a:ext uri="{FF2B5EF4-FFF2-40B4-BE49-F238E27FC236}">
                <a16:creationId xmlns:a16="http://schemas.microsoft.com/office/drawing/2014/main" id="{1CE7C1EE-F9B5-4040-1BFC-A8E7E66F0384}"/>
              </a:ext>
            </a:extLst>
          </p:cNvPr>
          <p:cNvCxnSpPr>
            <a:cxnSpLocks/>
          </p:cNvCxnSpPr>
          <p:nvPr/>
        </p:nvCxnSpPr>
        <p:spPr>
          <a:xfrm>
            <a:off x="580459" y="3767533"/>
            <a:ext cx="109527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F1A2C67-1E3D-03BF-ADF6-B6ABDF03BEC5}"/>
              </a:ext>
            </a:extLst>
          </p:cNvPr>
          <p:cNvCxnSpPr>
            <a:cxnSpLocks/>
          </p:cNvCxnSpPr>
          <p:nvPr/>
        </p:nvCxnSpPr>
        <p:spPr>
          <a:xfrm>
            <a:off x="5956944" y="1485617"/>
            <a:ext cx="0" cy="4233795"/>
          </a:xfrm>
          <a:prstGeom prst="line">
            <a:avLst/>
          </a:prstGeom>
        </p:spPr>
        <p:style>
          <a:lnRef idx="1">
            <a:schemeClr val="accent2"/>
          </a:lnRef>
          <a:fillRef idx="0">
            <a:schemeClr val="accent2"/>
          </a:fillRef>
          <a:effectRef idx="0">
            <a:schemeClr val="accent2"/>
          </a:effectRef>
          <a:fontRef idx="minor">
            <a:schemeClr val="tx1"/>
          </a:fontRef>
        </p:style>
      </p:cxnSp>
      <p:pic>
        <p:nvPicPr>
          <p:cNvPr id="2050" name="Picture 2">
            <a:extLst>
              <a:ext uri="{FF2B5EF4-FFF2-40B4-BE49-F238E27FC236}">
                <a16:creationId xmlns:a16="http://schemas.microsoft.com/office/drawing/2014/main" id="{1F60D404-C557-15CE-651D-AF3B4D810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1568" y="1693977"/>
            <a:ext cx="3991890" cy="11589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47DE41-D93F-ADEF-BE5E-994E9CF65022}"/>
              </a:ext>
            </a:extLst>
          </p:cNvPr>
          <p:cNvSpPr txBox="1"/>
          <p:nvPr/>
        </p:nvSpPr>
        <p:spPr>
          <a:xfrm>
            <a:off x="6435921" y="3004670"/>
            <a:ext cx="3470486" cy="461665"/>
          </a:xfrm>
          <a:prstGeom prst="rect">
            <a:avLst/>
          </a:prstGeom>
          <a:noFill/>
        </p:spPr>
        <p:txBody>
          <a:bodyPr wrap="square">
            <a:spAutoFit/>
          </a:bodyPr>
          <a:lstStyle/>
          <a:p>
            <a:r>
              <a:rPr lang="en-CA" sz="2400">
                <a:hlinkClick r:id="rId10"/>
              </a:rPr>
              <a:t>getcheckedonline.com</a:t>
            </a:r>
            <a:r>
              <a:rPr lang="en-CA" sz="2400"/>
              <a:t> </a:t>
            </a:r>
          </a:p>
        </p:txBody>
      </p:sp>
      <p:sp>
        <p:nvSpPr>
          <p:cNvPr id="18" name="Title 1">
            <a:extLst>
              <a:ext uri="{FF2B5EF4-FFF2-40B4-BE49-F238E27FC236}">
                <a16:creationId xmlns:a16="http://schemas.microsoft.com/office/drawing/2014/main" id="{FFEB43DD-A0D0-7C7C-6A00-AAF36CCC005B}"/>
              </a:ext>
            </a:extLst>
          </p:cNvPr>
          <p:cNvSpPr>
            <a:spLocks noGrp="1"/>
          </p:cNvSpPr>
          <p:nvPr>
            <p:ph type="title"/>
          </p:nvPr>
        </p:nvSpPr>
        <p:spPr>
          <a:xfrm>
            <a:off x="587828" y="666290"/>
            <a:ext cx="10461172" cy="538389"/>
          </a:xfrm>
        </p:spPr>
        <p:txBody>
          <a:bodyPr>
            <a:normAutofit/>
          </a:bodyPr>
          <a:lstStyle/>
          <a:p>
            <a:r>
              <a:rPr lang="en-US">
                <a:solidFill>
                  <a:schemeClr val="accent3"/>
                </a:solidFill>
              </a:rPr>
              <a:t>Youth-friendly health clinics</a:t>
            </a:r>
            <a:endParaRPr lang="en-CA">
              <a:solidFill>
                <a:schemeClr val="accent3"/>
              </a:solidFill>
            </a:endParaRPr>
          </a:p>
        </p:txBody>
      </p:sp>
    </p:spTree>
    <p:extLst>
      <p:ext uri="{BB962C8B-B14F-4D97-AF65-F5344CB8AC3E}">
        <p14:creationId xmlns:p14="http://schemas.microsoft.com/office/powerpoint/2010/main" val="2949502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A2B3-84F5-DB36-81D1-5FE324D2A76C}"/>
              </a:ext>
            </a:extLst>
          </p:cNvPr>
          <p:cNvSpPr>
            <a:spLocks noGrp="1"/>
          </p:cNvSpPr>
          <p:nvPr>
            <p:ph type="title"/>
          </p:nvPr>
        </p:nvSpPr>
        <p:spPr>
          <a:xfrm>
            <a:off x="587828" y="666290"/>
            <a:ext cx="8266636" cy="538389"/>
          </a:xfrm>
        </p:spPr>
        <p:txBody>
          <a:bodyPr>
            <a:normAutofit/>
          </a:bodyPr>
          <a:lstStyle/>
          <a:p>
            <a:r>
              <a:rPr lang="en-US"/>
              <a:t>Free of charge services at VCH sexual health clinics </a:t>
            </a:r>
            <a:endParaRPr lang="en-CA"/>
          </a:p>
        </p:txBody>
      </p:sp>
      <p:sp>
        <p:nvSpPr>
          <p:cNvPr id="3" name="Text Placeholder 2">
            <a:extLst>
              <a:ext uri="{FF2B5EF4-FFF2-40B4-BE49-F238E27FC236}">
                <a16:creationId xmlns:a16="http://schemas.microsoft.com/office/drawing/2014/main" id="{009E96F7-90AF-6F22-B202-1FDD3B48898C}"/>
              </a:ext>
            </a:extLst>
          </p:cNvPr>
          <p:cNvSpPr>
            <a:spLocks noGrp="1"/>
          </p:cNvSpPr>
          <p:nvPr>
            <p:ph type="body" sz="quarter" idx="13"/>
          </p:nvPr>
        </p:nvSpPr>
        <p:spPr>
          <a:xfrm>
            <a:off x="6576671" y="3673801"/>
            <a:ext cx="10275888" cy="3973512"/>
          </a:xfrm>
        </p:spPr>
        <p:txBody>
          <a:bodyPr/>
          <a:lstStyle/>
          <a:p>
            <a:endParaRPr lang="en-US"/>
          </a:p>
          <a:p>
            <a:endParaRPr lang="en-US"/>
          </a:p>
          <a:p>
            <a:r>
              <a:rPr lang="en-US" sz="2800" b="1"/>
              <a:t>Some clinics may offer: </a:t>
            </a:r>
          </a:p>
          <a:p>
            <a:r>
              <a:rPr lang="en-US"/>
              <a:t> </a:t>
            </a:r>
          </a:p>
          <a:p>
            <a:endParaRPr lang="en-US"/>
          </a:p>
          <a:p>
            <a:endParaRPr lang="en-CA"/>
          </a:p>
        </p:txBody>
      </p:sp>
      <p:sp>
        <p:nvSpPr>
          <p:cNvPr id="4" name="Slide Number Placeholder 3">
            <a:extLst>
              <a:ext uri="{FF2B5EF4-FFF2-40B4-BE49-F238E27FC236}">
                <a16:creationId xmlns:a16="http://schemas.microsoft.com/office/drawing/2014/main" id="{7CCFF6F9-8538-BF82-F251-AFBAB4935A11}"/>
              </a:ext>
            </a:extLst>
          </p:cNvPr>
          <p:cNvSpPr>
            <a:spLocks noGrp="1"/>
          </p:cNvSpPr>
          <p:nvPr>
            <p:ph type="sldNum" sz="quarter" idx="12"/>
          </p:nvPr>
        </p:nvSpPr>
        <p:spPr/>
        <p:txBody>
          <a:bodyPr/>
          <a:lstStyle/>
          <a:p>
            <a:fld id="{56F460CF-4789-5848-B965-6EAFD6B7CB2A}" type="slidenum">
              <a:rPr lang="en-US" smtClean="0"/>
              <a:t>74</a:t>
            </a:fld>
            <a:endParaRPr lang="en-US"/>
          </a:p>
        </p:txBody>
      </p:sp>
      <p:grpSp>
        <p:nvGrpSpPr>
          <p:cNvPr id="5" name="Group 4">
            <a:extLst>
              <a:ext uri="{FF2B5EF4-FFF2-40B4-BE49-F238E27FC236}">
                <a16:creationId xmlns:a16="http://schemas.microsoft.com/office/drawing/2014/main" id="{83210B0A-9D82-6D72-FE67-108CD9B00538}"/>
              </a:ext>
            </a:extLst>
          </p:cNvPr>
          <p:cNvGrpSpPr/>
          <p:nvPr/>
        </p:nvGrpSpPr>
        <p:grpSpPr>
          <a:xfrm>
            <a:off x="686850" y="1559244"/>
            <a:ext cx="4324096" cy="4306694"/>
            <a:chOff x="5769053" y="1616454"/>
            <a:chExt cx="3615216" cy="3220180"/>
          </a:xfrm>
          <a:solidFill>
            <a:srgbClr val="75BFC9"/>
          </a:solidFill>
        </p:grpSpPr>
        <p:sp>
          <p:nvSpPr>
            <p:cNvPr id="6" name="Rectangle: Rounded Corners 5">
              <a:extLst>
                <a:ext uri="{FF2B5EF4-FFF2-40B4-BE49-F238E27FC236}">
                  <a16:creationId xmlns:a16="http://schemas.microsoft.com/office/drawing/2014/main" id="{7CAAC28A-46F9-FB25-A066-B3121A6747D2}"/>
                </a:ext>
              </a:extLst>
            </p:cNvPr>
            <p:cNvSpPr/>
            <p:nvPr/>
          </p:nvSpPr>
          <p:spPr>
            <a:xfrm>
              <a:off x="5784269" y="1616454"/>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Emergency contraception </a:t>
              </a:r>
              <a:endParaRPr lang="en-CA" sz="2400" b="1">
                <a:solidFill>
                  <a:schemeClr val="tx1">
                    <a:lumMod val="65000"/>
                    <a:lumOff val="35000"/>
                  </a:schemeClr>
                </a:solidFill>
              </a:endParaRPr>
            </a:p>
          </p:txBody>
        </p:sp>
        <p:sp>
          <p:nvSpPr>
            <p:cNvPr id="7" name="Rectangle: Rounded Corners 6">
              <a:extLst>
                <a:ext uri="{FF2B5EF4-FFF2-40B4-BE49-F238E27FC236}">
                  <a16:creationId xmlns:a16="http://schemas.microsoft.com/office/drawing/2014/main" id="{67CD8DA4-6246-3482-9953-307C884EE78B}"/>
                </a:ext>
              </a:extLst>
            </p:cNvPr>
            <p:cNvSpPr/>
            <p:nvPr/>
          </p:nvSpPr>
          <p:spPr>
            <a:xfrm>
              <a:off x="5784269" y="2271997"/>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Most clinics offer contraception </a:t>
              </a:r>
              <a:endParaRPr lang="en-CA" sz="2400" b="1">
                <a:solidFill>
                  <a:schemeClr val="tx1">
                    <a:lumMod val="65000"/>
                    <a:lumOff val="35000"/>
                  </a:schemeClr>
                </a:solidFill>
              </a:endParaRPr>
            </a:p>
          </p:txBody>
        </p:sp>
        <p:sp>
          <p:nvSpPr>
            <p:cNvPr id="8" name="Rectangle: Rounded Corners 7">
              <a:extLst>
                <a:ext uri="{FF2B5EF4-FFF2-40B4-BE49-F238E27FC236}">
                  <a16:creationId xmlns:a16="http://schemas.microsoft.com/office/drawing/2014/main" id="{E95D7D47-2458-1CC3-A2F5-93A5D7B5C28E}"/>
                </a:ext>
              </a:extLst>
            </p:cNvPr>
            <p:cNvSpPr/>
            <p:nvPr/>
          </p:nvSpPr>
          <p:spPr>
            <a:xfrm>
              <a:off x="5784269" y="2927540"/>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STBBI testing and treatment </a:t>
              </a:r>
              <a:endParaRPr lang="en-CA" sz="2400" b="1">
                <a:solidFill>
                  <a:schemeClr val="tx1">
                    <a:lumMod val="65000"/>
                    <a:lumOff val="35000"/>
                  </a:schemeClr>
                </a:solidFill>
              </a:endParaRPr>
            </a:p>
          </p:txBody>
        </p:sp>
        <p:sp>
          <p:nvSpPr>
            <p:cNvPr id="9" name="Rectangle: Rounded Corners 8">
              <a:extLst>
                <a:ext uri="{FF2B5EF4-FFF2-40B4-BE49-F238E27FC236}">
                  <a16:creationId xmlns:a16="http://schemas.microsoft.com/office/drawing/2014/main" id="{D601F4DD-D3BC-D07E-5868-84348B97B78C}"/>
                </a:ext>
              </a:extLst>
            </p:cNvPr>
            <p:cNvSpPr/>
            <p:nvPr/>
          </p:nvSpPr>
          <p:spPr>
            <a:xfrm>
              <a:off x="5784269" y="3620726"/>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Pregnancy testing and next steps counselling </a:t>
              </a:r>
              <a:endParaRPr lang="en-CA" sz="2400" b="1">
                <a:solidFill>
                  <a:schemeClr val="tx1">
                    <a:lumMod val="65000"/>
                    <a:lumOff val="35000"/>
                  </a:schemeClr>
                </a:solidFill>
              </a:endParaRPr>
            </a:p>
          </p:txBody>
        </p:sp>
        <p:sp>
          <p:nvSpPr>
            <p:cNvPr id="10" name="Rectangle: Rounded Corners 9">
              <a:extLst>
                <a:ext uri="{FF2B5EF4-FFF2-40B4-BE49-F238E27FC236}">
                  <a16:creationId xmlns:a16="http://schemas.microsoft.com/office/drawing/2014/main" id="{27147F43-1C71-2A17-026E-6CC793E8DE73}"/>
                </a:ext>
              </a:extLst>
            </p:cNvPr>
            <p:cNvSpPr/>
            <p:nvPr/>
          </p:nvSpPr>
          <p:spPr>
            <a:xfrm>
              <a:off x="5769053" y="4296634"/>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Non-urgent sexual assault support and follow-up </a:t>
              </a:r>
              <a:endParaRPr lang="en-CA" sz="2400" b="1">
                <a:solidFill>
                  <a:schemeClr val="tx1">
                    <a:lumMod val="65000"/>
                    <a:lumOff val="35000"/>
                  </a:schemeClr>
                </a:solidFill>
              </a:endParaRPr>
            </a:p>
          </p:txBody>
        </p:sp>
      </p:grpSp>
      <p:grpSp>
        <p:nvGrpSpPr>
          <p:cNvPr id="14" name="Group 13">
            <a:extLst>
              <a:ext uri="{FF2B5EF4-FFF2-40B4-BE49-F238E27FC236}">
                <a16:creationId xmlns:a16="http://schemas.microsoft.com/office/drawing/2014/main" id="{A47F98A7-2F35-16FA-5464-EE9CA2F77658}"/>
              </a:ext>
            </a:extLst>
          </p:cNvPr>
          <p:cNvGrpSpPr/>
          <p:nvPr/>
        </p:nvGrpSpPr>
        <p:grpSpPr>
          <a:xfrm>
            <a:off x="6576671" y="1559244"/>
            <a:ext cx="4305896" cy="2475657"/>
            <a:chOff x="5784269" y="1616454"/>
            <a:chExt cx="3600000" cy="1851086"/>
          </a:xfrm>
          <a:solidFill>
            <a:srgbClr val="75BFC9"/>
          </a:solidFill>
        </p:grpSpPr>
        <p:sp>
          <p:nvSpPr>
            <p:cNvPr id="15" name="Rectangle: Rounded Corners 14">
              <a:extLst>
                <a:ext uri="{FF2B5EF4-FFF2-40B4-BE49-F238E27FC236}">
                  <a16:creationId xmlns:a16="http://schemas.microsoft.com/office/drawing/2014/main" id="{113214B0-004F-BF91-5913-4B2C76155254}"/>
                </a:ext>
              </a:extLst>
            </p:cNvPr>
            <p:cNvSpPr/>
            <p:nvPr/>
          </p:nvSpPr>
          <p:spPr>
            <a:xfrm>
              <a:off x="5784269" y="1616454"/>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Sexual health related immunizations </a:t>
              </a:r>
              <a:endParaRPr lang="en-CA" sz="2400" b="1">
                <a:solidFill>
                  <a:schemeClr val="tx1">
                    <a:lumMod val="65000"/>
                    <a:lumOff val="35000"/>
                  </a:schemeClr>
                </a:solidFill>
              </a:endParaRPr>
            </a:p>
          </p:txBody>
        </p:sp>
        <p:sp>
          <p:nvSpPr>
            <p:cNvPr id="16" name="Rectangle: Rounded Corners 15">
              <a:extLst>
                <a:ext uri="{FF2B5EF4-FFF2-40B4-BE49-F238E27FC236}">
                  <a16:creationId xmlns:a16="http://schemas.microsoft.com/office/drawing/2014/main" id="{659891A5-F92C-BCC5-1673-311B10398603}"/>
                </a:ext>
              </a:extLst>
            </p:cNvPr>
            <p:cNvSpPr/>
            <p:nvPr/>
          </p:nvSpPr>
          <p:spPr>
            <a:xfrm>
              <a:off x="5784269" y="2271997"/>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Free condoms </a:t>
              </a:r>
              <a:endParaRPr lang="en-CA" sz="2400" b="1">
                <a:solidFill>
                  <a:schemeClr val="tx1">
                    <a:lumMod val="65000"/>
                    <a:lumOff val="35000"/>
                  </a:schemeClr>
                </a:solidFill>
              </a:endParaRPr>
            </a:p>
          </p:txBody>
        </p:sp>
        <p:sp>
          <p:nvSpPr>
            <p:cNvPr id="17" name="Rectangle: Rounded Corners 16">
              <a:extLst>
                <a:ext uri="{FF2B5EF4-FFF2-40B4-BE49-F238E27FC236}">
                  <a16:creationId xmlns:a16="http://schemas.microsoft.com/office/drawing/2014/main" id="{D7E3A323-09C7-A4AC-651E-51885DAA0FB8}"/>
                </a:ext>
              </a:extLst>
            </p:cNvPr>
            <p:cNvSpPr/>
            <p:nvPr/>
          </p:nvSpPr>
          <p:spPr>
            <a:xfrm>
              <a:off x="5784269" y="2927540"/>
              <a:ext cx="3600000" cy="540000"/>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a:solidFill>
                    <a:schemeClr val="tx1">
                      <a:lumMod val="65000"/>
                      <a:lumOff val="35000"/>
                    </a:schemeClr>
                  </a:solidFill>
                </a:rPr>
                <a:t>Harm reduction supplies </a:t>
              </a:r>
              <a:endParaRPr lang="en-CA" sz="2400" b="1">
                <a:solidFill>
                  <a:schemeClr val="tx1">
                    <a:lumMod val="65000"/>
                    <a:lumOff val="35000"/>
                  </a:schemeClr>
                </a:solidFill>
              </a:endParaRPr>
            </a:p>
          </p:txBody>
        </p:sp>
      </p:grpSp>
      <p:sp>
        <p:nvSpPr>
          <p:cNvPr id="22" name="Rectangle: Rounded Corners 21">
            <a:extLst>
              <a:ext uri="{FF2B5EF4-FFF2-40B4-BE49-F238E27FC236}">
                <a16:creationId xmlns:a16="http://schemas.microsoft.com/office/drawing/2014/main" id="{7AF88B69-7AE5-75FF-F3EC-35B38B9A22F1}"/>
              </a:ext>
            </a:extLst>
          </p:cNvPr>
          <p:cNvSpPr/>
          <p:nvPr/>
        </p:nvSpPr>
        <p:spPr>
          <a:xfrm>
            <a:off x="6576671" y="5143738"/>
            <a:ext cx="4305896" cy="722200"/>
          </a:xfrm>
          <a:prstGeom prst="roundRect">
            <a:avLst/>
          </a:prstGeom>
          <a:solidFill>
            <a:srgbClr val="75BFC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tx1">
                    <a:lumMod val="65000"/>
                    <a:lumOff val="35000"/>
                  </a:schemeClr>
                </a:solidFill>
                <a:effectLst/>
                <a:uLnTx/>
                <a:uFillTx/>
                <a:latin typeface="Calibri"/>
                <a:ea typeface="+mn-ea"/>
                <a:cs typeface="+mn-cs"/>
              </a:rPr>
              <a:t>Intrauterine Device (IUDs), PrEP</a:t>
            </a:r>
          </a:p>
        </p:txBody>
      </p:sp>
    </p:spTree>
    <p:extLst>
      <p:ext uri="{BB962C8B-B14F-4D97-AF65-F5344CB8AC3E}">
        <p14:creationId xmlns:p14="http://schemas.microsoft.com/office/powerpoint/2010/main" val="396928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fld id="{56F460CF-4789-5848-B965-6EAFD6B7CB2A}" type="slidenum">
              <a:rPr lang="en-US" smtClean="0"/>
              <a:t>75</a:t>
            </a:fld>
            <a:endParaRPr lang="en-US"/>
          </a:p>
        </p:txBody>
      </p:sp>
      <p:sp>
        <p:nvSpPr>
          <p:cNvPr id="2" name="TextBox 1">
            <a:extLst>
              <a:ext uri="{FF2B5EF4-FFF2-40B4-BE49-F238E27FC236}">
                <a16:creationId xmlns:a16="http://schemas.microsoft.com/office/drawing/2014/main" id="{7EE2DB8F-F560-FD7D-B570-F0F9865F26B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0" name="Subtitle 1">
            <a:extLst>
              <a:ext uri="{FF2B5EF4-FFF2-40B4-BE49-F238E27FC236}">
                <a16:creationId xmlns:a16="http://schemas.microsoft.com/office/drawing/2014/main" id="{2E78621C-F17F-87CF-91C3-624EB3AE614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29" name="TextBox 28">
            <a:extLst>
              <a:ext uri="{FF2B5EF4-FFF2-40B4-BE49-F238E27FC236}">
                <a16:creationId xmlns:a16="http://schemas.microsoft.com/office/drawing/2014/main" id="{C7E03C64-D9CE-F5E3-6887-9CC2033B5A0F}"/>
              </a:ext>
            </a:extLst>
          </p:cNvPr>
          <p:cNvSpPr txBox="1"/>
          <p:nvPr/>
        </p:nvSpPr>
        <p:spPr>
          <a:xfrm>
            <a:off x="667453" y="2830786"/>
            <a:ext cx="5151912" cy="461665"/>
          </a:xfrm>
          <a:prstGeom prst="rect">
            <a:avLst/>
          </a:prstGeom>
          <a:noFill/>
        </p:spPr>
        <p:txBody>
          <a:bodyPr wrap="square">
            <a:spAutoFit/>
          </a:bodyPr>
          <a:lstStyle/>
          <a:p>
            <a:pPr algn="ctr">
              <a:buClr>
                <a:schemeClr val="accent4"/>
              </a:buClr>
            </a:pPr>
            <a:r>
              <a:rPr lang="en-CA" sz="2400" u="sng">
                <a:solidFill>
                  <a:srgbClr val="0078AE"/>
                </a:solidFill>
                <a:effectLst/>
                <a:ea typeface="Calibri" panose="020F0502020204030204" pitchFamily="34" charset="0"/>
                <a:cs typeface="Calibri"/>
                <a:hlinkClick r:id="rId3">
                  <a:extLst>
                    <a:ext uri="{A12FA001-AC4F-418D-AE19-62706E023703}">
                      <ahyp:hlinkClr xmlns:ahyp="http://schemas.microsoft.com/office/drawing/2018/hyperlinkcolor" val="tx"/>
                    </a:ext>
                  </a:extLst>
                </a:hlinkClick>
              </a:rPr>
              <a:t>optionsforsexualhealth.org/sex-sense </a:t>
            </a:r>
            <a:r>
              <a:rPr lang="en-CA" sz="2400" b="1"/>
              <a:t> </a:t>
            </a:r>
            <a:r>
              <a:rPr lang="en-CA" sz="2400" b="1" i="0" u="none" strike="noStrike">
                <a:effectLst/>
              </a:rPr>
              <a:t> </a:t>
            </a:r>
            <a:endParaRPr lang="en-US" sz="2400"/>
          </a:p>
        </p:txBody>
      </p:sp>
      <p:grpSp>
        <p:nvGrpSpPr>
          <p:cNvPr id="11" name="Group 10">
            <a:extLst>
              <a:ext uri="{FF2B5EF4-FFF2-40B4-BE49-F238E27FC236}">
                <a16:creationId xmlns:a16="http://schemas.microsoft.com/office/drawing/2014/main" id="{D4DB906F-E5C3-6650-1249-787729260883}"/>
              </a:ext>
            </a:extLst>
          </p:cNvPr>
          <p:cNvGrpSpPr/>
          <p:nvPr/>
        </p:nvGrpSpPr>
        <p:grpSpPr>
          <a:xfrm>
            <a:off x="1665538" y="1650712"/>
            <a:ext cx="3221322" cy="830997"/>
            <a:chOff x="564448" y="1525225"/>
            <a:chExt cx="3221322" cy="830997"/>
          </a:xfrm>
        </p:grpSpPr>
        <p:pic>
          <p:nvPicPr>
            <p:cNvPr id="21" name="Picture 20" descr="A heart shaped logo with blue and green colors&#10;&#10;Description automatically generated">
              <a:extLst>
                <a:ext uri="{FF2B5EF4-FFF2-40B4-BE49-F238E27FC236}">
                  <a16:creationId xmlns:a16="http://schemas.microsoft.com/office/drawing/2014/main" id="{C39C9E79-DF39-DC93-3FF5-1E54A5E2D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48" y="1650715"/>
              <a:ext cx="819150" cy="590550"/>
            </a:xfrm>
            <a:prstGeom prst="rect">
              <a:avLst/>
            </a:prstGeom>
          </p:spPr>
        </p:pic>
        <p:sp>
          <p:nvSpPr>
            <p:cNvPr id="31" name="TextBox 30">
              <a:extLst>
                <a:ext uri="{FF2B5EF4-FFF2-40B4-BE49-F238E27FC236}">
                  <a16:creationId xmlns:a16="http://schemas.microsoft.com/office/drawing/2014/main" id="{A449E1D9-455C-D518-15B7-B7F64E12B94A}"/>
                </a:ext>
              </a:extLst>
            </p:cNvPr>
            <p:cNvSpPr txBox="1"/>
            <p:nvPr/>
          </p:nvSpPr>
          <p:spPr>
            <a:xfrm>
              <a:off x="1548705" y="1525225"/>
              <a:ext cx="2237065" cy="830997"/>
            </a:xfrm>
            <a:prstGeom prst="rect">
              <a:avLst/>
            </a:prstGeom>
            <a:noFill/>
          </p:spPr>
          <p:txBody>
            <a:bodyPr wrap="square" anchor="ctr">
              <a:spAutoFit/>
            </a:bodyPr>
            <a:lstStyle/>
            <a:p>
              <a:pPr>
                <a:buClr>
                  <a:schemeClr val="accent4"/>
                </a:buClr>
              </a:pPr>
              <a:r>
                <a:rPr lang="en-CA" sz="2400" b="1">
                  <a:solidFill>
                    <a:srgbClr val="003366"/>
                  </a:solidFill>
                  <a:effectLst/>
                  <a:ea typeface="Calibri" panose="020F0502020204030204" pitchFamily="34" charset="0"/>
                </a:rPr>
                <a:t>SEX SENSE</a:t>
              </a:r>
            </a:p>
            <a:p>
              <a:pPr>
                <a:buClr>
                  <a:schemeClr val="accent4"/>
                </a:buClr>
              </a:pPr>
              <a:r>
                <a:rPr lang="en-CA" sz="2400" i="0" strike="noStrike">
                  <a:solidFill>
                    <a:srgbClr val="003366"/>
                  </a:solidFill>
                  <a:effectLst/>
                </a:rPr>
                <a:t>1-800-739-7367</a:t>
              </a:r>
            </a:p>
          </p:txBody>
        </p:sp>
      </p:grpSp>
      <p:sp>
        <p:nvSpPr>
          <p:cNvPr id="33" name="TextBox 32">
            <a:extLst>
              <a:ext uri="{FF2B5EF4-FFF2-40B4-BE49-F238E27FC236}">
                <a16:creationId xmlns:a16="http://schemas.microsoft.com/office/drawing/2014/main" id="{AA668A23-481B-4DE7-64E5-74067C064E02}"/>
              </a:ext>
            </a:extLst>
          </p:cNvPr>
          <p:cNvSpPr txBox="1"/>
          <p:nvPr/>
        </p:nvSpPr>
        <p:spPr>
          <a:xfrm>
            <a:off x="6757010" y="2830786"/>
            <a:ext cx="3152046" cy="461665"/>
          </a:xfrm>
          <a:prstGeom prst="rect">
            <a:avLst/>
          </a:prstGeom>
          <a:noFill/>
        </p:spPr>
        <p:txBody>
          <a:bodyPr wrap="square">
            <a:spAutoFit/>
          </a:bodyPr>
          <a:lstStyle/>
          <a:p>
            <a:pPr algn="ctr"/>
            <a:r>
              <a:rPr lang="en-CA" sz="2400">
                <a:hlinkClick r:id="rId5"/>
              </a:rPr>
              <a:t>smartsexresource.com</a:t>
            </a:r>
            <a:endParaRPr lang="en-CA" sz="2400"/>
          </a:p>
        </p:txBody>
      </p:sp>
      <p:pic>
        <p:nvPicPr>
          <p:cNvPr id="9" name="Graphic 8">
            <a:extLst>
              <a:ext uri="{FF2B5EF4-FFF2-40B4-BE49-F238E27FC236}">
                <a16:creationId xmlns:a16="http://schemas.microsoft.com/office/drawing/2014/main" id="{F5CE833F-A8CC-F1E6-18F2-6EC3B8B4A6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7010" y="1650712"/>
            <a:ext cx="3152046" cy="781014"/>
          </a:xfrm>
          <a:prstGeom prst="rect">
            <a:avLst/>
          </a:prstGeom>
        </p:spPr>
      </p:pic>
      <p:grpSp>
        <p:nvGrpSpPr>
          <p:cNvPr id="34" name="Group 33">
            <a:extLst>
              <a:ext uri="{FF2B5EF4-FFF2-40B4-BE49-F238E27FC236}">
                <a16:creationId xmlns:a16="http://schemas.microsoft.com/office/drawing/2014/main" id="{08A54E43-4649-5DCC-EE87-DA870F95BBF0}"/>
              </a:ext>
            </a:extLst>
          </p:cNvPr>
          <p:cNvGrpSpPr/>
          <p:nvPr/>
        </p:nvGrpSpPr>
        <p:grpSpPr>
          <a:xfrm>
            <a:off x="6790707" y="3563451"/>
            <a:ext cx="3084653" cy="909741"/>
            <a:chOff x="6883267" y="3242820"/>
            <a:chExt cx="3084653" cy="909741"/>
          </a:xfrm>
        </p:grpSpPr>
        <p:pic>
          <p:nvPicPr>
            <p:cNvPr id="22" name="Picture 21">
              <a:extLst>
                <a:ext uri="{FF2B5EF4-FFF2-40B4-BE49-F238E27FC236}">
                  <a16:creationId xmlns:a16="http://schemas.microsoft.com/office/drawing/2014/main" id="{1661188B-8C75-24C5-A241-D513FC15BEB0}"/>
                </a:ext>
              </a:extLst>
            </p:cNvPr>
            <p:cNvPicPr>
              <a:picLocks noChangeAspect="1"/>
            </p:cNvPicPr>
            <p:nvPr/>
          </p:nvPicPr>
          <p:blipFill rotWithShape="1">
            <a:blip r:embed="rId8"/>
            <a:srcRect l="46988" r="11770" b="5774"/>
            <a:stretch/>
          </p:blipFill>
          <p:spPr>
            <a:xfrm>
              <a:off x="6903520" y="3242820"/>
              <a:ext cx="2883800" cy="472440"/>
            </a:xfrm>
            <a:prstGeom prst="rect">
              <a:avLst/>
            </a:prstGeom>
          </p:spPr>
        </p:pic>
        <p:pic>
          <p:nvPicPr>
            <p:cNvPr id="23" name="Picture 22">
              <a:extLst>
                <a:ext uri="{FF2B5EF4-FFF2-40B4-BE49-F238E27FC236}">
                  <a16:creationId xmlns:a16="http://schemas.microsoft.com/office/drawing/2014/main" id="{77D3472A-E9A1-9508-9011-55DCDC9A2527}"/>
                </a:ext>
              </a:extLst>
            </p:cNvPr>
            <p:cNvPicPr>
              <a:picLocks noChangeAspect="1"/>
            </p:cNvPicPr>
            <p:nvPr/>
          </p:nvPicPr>
          <p:blipFill rotWithShape="1">
            <a:blip r:embed="rId8"/>
            <a:srcRect r="55885" b="5774"/>
            <a:stretch/>
          </p:blipFill>
          <p:spPr>
            <a:xfrm>
              <a:off x="6883267" y="3680121"/>
              <a:ext cx="3084653" cy="472440"/>
            </a:xfrm>
            <a:prstGeom prst="rect">
              <a:avLst/>
            </a:prstGeom>
          </p:spPr>
        </p:pic>
      </p:grpSp>
      <p:grpSp>
        <p:nvGrpSpPr>
          <p:cNvPr id="32" name="Group 31">
            <a:extLst>
              <a:ext uri="{FF2B5EF4-FFF2-40B4-BE49-F238E27FC236}">
                <a16:creationId xmlns:a16="http://schemas.microsoft.com/office/drawing/2014/main" id="{DB0C05E3-48EF-AC57-08C1-C2F4153097BC}"/>
              </a:ext>
            </a:extLst>
          </p:cNvPr>
          <p:cNvGrpSpPr/>
          <p:nvPr/>
        </p:nvGrpSpPr>
        <p:grpSpPr>
          <a:xfrm>
            <a:off x="1009409" y="3651741"/>
            <a:ext cx="4468003" cy="821451"/>
            <a:chOff x="1042198" y="3311837"/>
            <a:chExt cx="4468003" cy="821451"/>
          </a:xfrm>
        </p:grpSpPr>
        <p:pic>
          <p:nvPicPr>
            <p:cNvPr id="28" name="Picture 27">
              <a:extLst>
                <a:ext uri="{FF2B5EF4-FFF2-40B4-BE49-F238E27FC236}">
                  <a16:creationId xmlns:a16="http://schemas.microsoft.com/office/drawing/2014/main" id="{C6888246-0227-7720-7771-E67F2A2DDD15}"/>
                </a:ext>
              </a:extLst>
            </p:cNvPr>
            <p:cNvPicPr>
              <a:picLocks noChangeAspect="1"/>
            </p:cNvPicPr>
            <p:nvPr/>
          </p:nvPicPr>
          <p:blipFill rotWithShape="1">
            <a:blip r:embed="rId9"/>
            <a:srcRect l="65165" b="440"/>
            <a:stretch/>
          </p:blipFill>
          <p:spPr>
            <a:xfrm>
              <a:off x="2079640" y="3716146"/>
              <a:ext cx="2393117" cy="417142"/>
            </a:xfrm>
            <a:prstGeom prst="rect">
              <a:avLst/>
            </a:prstGeom>
          </p:spPr>
        </p:pic>
        <p:pic>
          <p:nvPicPr>
            <p:cNvPr id="30" name="Picture 29">
              <a:extLst>
                <a:ext uri="{FF2B5EF4-FFF2-40B4-BE49-F238E27FC236}">
                  <a16:creationId xmlns:a16="http://schemas.microsoft.com/office/drawing/2014/main" id="{BDC99A6E-D843-E8CC-0F38-E757616A070B}"/>
                </a:ext>
              </a:extLst>
            </p:cNvPr>
            <p:cNvPicPr>
              <a:picLocks noChangeAspect="1"/>
            </p:cNvPicPr>
            <p:nvPr/>
          </p:nvPicPr>
          <p:blipFill rotWithShape="1">
            <a:blip r:embed="rId9"/>
            <a:srcRect r="34962"/>
            <a:stretch/>
          </p:blipFill>
          <p:spPr>
            <a:xfrm>
              <a:off x="1042198" y="3311837"/>
              <a:ext cx="4468003" cy="418986"/>
            </a:xfrm>
            <a:prstGeom prst="rect">
              <a:avLst/>
            </a:prstGeom>
          </p:spPr>
        </p:pic>
      </p:grpSp>
      <p:cxnSp>
        <p:nvCxnSpPr>
          <p:cNvPr id="35" name="Straight Connector 34">
            <a:extLst>
              <a:ext uri="{FF2B5EF4-FFF2-40B4-BE49-F238E27FC236}">
                <a16:creationId xmlns:a16="http://schemas.microsoft.com/office/drawing/2014/main" id="{9BB62C1B-FA99-41F7-9F72-D13E54982155}"/>
              </a:ext>
            </a:extLst>
          </p:cNvPr>
          <p:cNvCxnSpPr>
            <a:cxnSpLocks/>
          </p:cNvCxnSpPr>
          <p:nvPr/>
        </p:nvCxnSpPr>
        <p:spPr>
          <a:xfrm>
            <a:off x="6003127" y="1650712"/>
            <a:ext cx="21623" cy="3621932"/>
          </a:xfrm>
          <a:prstGeom prst="line">
            <a:avLst/>
          </a:prstGeom>
        </p:spPr>
        <p:style>
          <a:lnRef idx="1">
            <a:schemeClr val="accent2"/>
          </a:lnRef>
          <a:fillRef idx="0">
            <a:schemeClr val="accent2"/>
          </a:fillRef>
          <a:effectRef idx="0">
            <a:schemeClr val="accent2"/>
          </a:effectRef>
          <a:fontRef idx="minor">
            <a:schemeClr val="tx1"/>
          </a:fontRef>
        </p:style>
      </p:cxnSp>
      <p:sp>
        <p:nvSpPr>
          <p:cNvPr id="39" name="Title 1">
            <a:extLst>
              <a:ext uri="{FF2B5EF4-FFF2-40B4-BE49-F238E27FC236}">
                <a16:creationId xmlns:a16="http://schemas.microsoft.com/office/drawing/2014/main" id="{43BB764A-9B2B-0F0B-0289-4E70AA657AF1}"/>
              </a:ext>
            </a:extLst>
          </p:cNvPr>
          <p:cNvSpPr>
            <a:spLocks noGrp="1"/>
          </p:cNvSpPr>
          <p:nvPr>
            <p:ph type="title"/>
          </p:nvPr>
        </p:nvSpPr>
        <p:spPr>
          <a:xfrm>
            <a:off x="587828" y="666290"/>
            <a:ext cx="10461172" cy="538389"/>
          </a:xfrm>
        </p:spPr>
        <p:txBody>
          <a:bodyPr>
            <a:normAutofit/>
          </a:bodyPr>
          <a:lstStyle/>
          <a:p>
            <a:r>
              <a:rPr lang="en-US">
                <a:solidFill>
                  <a:schemeClr val="accent3"/>
                </a:solidFill>
              </a:rPr>
              <a:t>Youth-friendly sexual health information sources</a:t>
            </a:r>
            <a:endParaRPr lang="en-CA">
              <a:solidFill>
                <a:schemeClr val="accent3"/>
              </a:solidFill>
            </a:endParaRPr>
          </a:p>
        </p:txBody>
      </p:sp>
    </p:spTree>
    <p:extLst>
      <p:ext uri="{BB962C8B-B14F-4D97-AF65-F5344CB8AC3E}">
        <p14:creationId xmlns:p14="http://schemas.microsoft.com/office/powerpoint/2010/main" val="32707749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069F8-EF93-8CF8-18E5-44197FCD813F}"/>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3" name="Subtitle 1">
            <a:extLst>
              <a:ext uri="{FF2B5EF4-FFF2-40B4-BE49-F238E27FC236}">
                <a16:creationId xmlns:a16="http://schemas.microsoft.com/office/drawing/2014/main" id="{AF257B59-31D7-4F84-E9E9-69CF8906F0FD}"/>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pic>
        <p:nvPicPr>
          <p:cNvPr id="6" name="Picture 5" descr="A group of colorful post-it notes with question marks&#10;&#10;Description automatically generated">
            <a:extLst>
              <a:ext uri="{FF2B5EF4-FFF2-40B4-BE49-F238E27FC236}">
                <a16:creationId xmlns:a16="http://schemas.microsoft.com/office/drawing/2014/main" id="{28DA43D9-22EA-2A20-5DD0-6BBA1E931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389" y="639227"/>
            <a:ext cx="8414602" cy="4733214"/>
          </a:xfrm>
          <a:prstGeom prst="rect">
            <a:avLst/>
          </a:prstGeom>
        </p:spPr>
      </p:pic>
    </p:spTree>
    <p:extLst>
      <p:ext uri="{BB962C8B-B14F-4D97-AF65-F5344CB8AC3E}">
        <p14:creationId xmlns:p14="http://schemas.microsoft.com/office/powerpoint/2010/main" val="10808090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41A967-8AAF-1C94-16BC-E3B7DAD7DA1F}"/>
              </a:ext>
            </a:extLst>
          </p:cNvPr>
          <p:cNvSpPr>
            <a:spLocks noGrp="1"/>
          </p:cNvSpPr>
          <p:nvPr>
            <p:ph type="sldNum" sz="quarter" idx="12"/>
          </p:nvPr>
        </p:nvSpPr>
        <p:spPr/>
        <p:txBody>
          <a:bodyPr/>
          <a:lstStyle/>
          <a:p>
            <a:fld id="{56F460CF-4789-5848-B965-6EAFD6B7CB2A}" type="slidenum">
              <a:rPr lang="en-US" smtClean="0"/>
              <a:pPr/>
              <a:t>77</a:t>
            </a:fld>
            <a:endParaRPr lang="en-US"/>
          </a:p>
        </p:txBody>
      </p:sp>
      <p:sp>
        <p:nvSpPr>
          <p:cNvPr id="4" name="TextBox 3">
            <a:extLst>
              <a:ext uri="{FF2B5EF4-FFF2-40B4-BE49-F238E27FC236}">
                <a16:creationId xmlns:a16="http://schemas.microsoft.com/office/drawing/2014/main" id="{7BCA90F9-1D42-044F-7A57-D7790FE9CBCD}"/>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5" name="Subtitle 1">
            <a:extLst>
              <a:ext uri="{FF2B5EF4-FFF2-40B4-BE49-F238E27FC236}">
                <a16:creationId xmlns:a16="http://schemas.microsoft.com/office/drawing/2014/main" id="{78094244-71A6-EF88-D936-599991C86A53}"/>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pic>
        <p:nvPicPr>
          <p:cNvPr id="9" name="Picture 8" descr="A colorful blocks with letters on them&#10;&#10;Description automatically generated">
            <a:extLst>
              <a:ext uri="{FF2B5EF4-FFF2-40B4-BE49-F238E27FC236}">
                <a16:creationId xmlns:a16="http://schemas.microsoft.com/office/drawing/2014/main" id="{A1129DD8-58E8-2FB9-5F3C-EAF679BD0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549" y="821736"/>
            <a:ext cx="8773994" cy="4935372"/>
          </a:xfrm>
          <a:prstGeom prst="rect">
            <a:avLst/>
          </a:prstGeom>
        </p:spPr>
      </p:pic>
    </p:spTree>
    <p:extLst>
      <p:ext uri="{BB962C8B-B14F-4D97-AF65-F5344CB8AC3E}">
        <p14:creationId xmlns:p14="http://schemas.microsoft.com/office/powerpoint/2010/main" val="170271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tack of books on a table&#10;&#10;Description automatically generated">
            <a:extLst>
              <a:ext uri="{FF2B5EF4-FFF2-40B4-BE49-F238E27FC236}">
                <a16:creationId xmlns:a16="http://schemas.microsoft.com/office/drawing/2014/main" id="{571802AA-112F-7763-C8C9-C88E18E8609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2700" y="0"/>
            <a:ext cx="12192000" cy="6858000"/>
          </a:xfrm>
          <a:prstGeom prst="rect">
            <a:avLst/>
          </a:prstGeom>
        </p:spPr>
      </p:pic>
      <p:sp>
        <p:nvSpPr>
          <p:cNvPr id="2" name="Title 1"/>
          <p:cNvSpPr>
            <a:spLocks noGrp="1"/>
          </p:cNvSpPr>
          <p:nvPr>
            <p:ph type="title"/>
          </p:nvPr>
        </p:nvSpPr>
        <p:spPr>
          <a:xfrm>
            <a:off x="587828" y="666290"/>
            <a:ext cx="6105072" cy="538389"/>
          </a:xfrm>
        </p:spPr>
        <p:txBody>
          <a:bodyPr>
            <a:normAutofit/>
          </a:bodyPr>
          <a:lstStyle/>
          <a:p>
            <a:r>
              <a:rPr lang="en-CA">
                <a:solidFill>
                  <a:schemeClr val="accent3"/>
                </a:solidFill>
              </a:rPr>
              <a:t>Before you begin delivering content</a:t>
            </a:r>
          </a:p>
        </p:txBody>
      </p:sp>
      <p:sp>
        <p:nvSpPr>
          <p:cNvPr id="3" name="Text Placeholder 2"/>
          <p:cNvSpPr>
            <a:spLocks noGrp="1"/>
          </p:cNvSpPr>
          <p:nvPr>
            <p:ph type="body" sz="quarter" idx="13"/>
          </p:nvPr>
        </p:nvSpPr>
        <p:spPr>
          <a:xfrm>
            <a:off x="4251960" y="1671286"/>
            <a:ext cx="6600983" cy="3973512"/>
          </a:xfrm>
        </p:spPr>
        <p:txBody>
          <a:bodyPr/>
          <a:lstStyle/>
          <a:p>
            <a:r>
              <a:rPr lang="en-CA" spc="300"/>
              <a:t>PLEASE REVIEW</a:t>
            </a:r>
          </a:p>
          <a:p>
            <a:r>
              <a:rPr lang="en-CA"/>
              <a:t>your School District’s protocols, which may include notifying your administrator, counsellor, and/or district before you begin.</a:t>
            </a:r>
          </a:p>
          <a:p>
            <a:endParaRPr lang="en-CA"/>
          </a:p>
          <a:p>
            <a:r>
              <a:rPr lang="en-CA" spc="300"/>
              <a:t>PLEASE REACH OUT TO</a:t>
            </a:r>
          </a:p>
          <a:p>
            <a:r>
              <a:rPr lang="en-CA"/>
              <a:t>your School District’s healthy sexuality lead and/or safe school coordinator if you have one. They can support you in the delivery of this content. </a:t>
            </a:r>
          </a:p>
          <a:p>
            <a:endParaRPr lang="en-CA"/>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00B5676C-BF11-F7A7-F221-5397534CF530}"/>
              </a:ext>
            </a:extLst>
          </p:cNvPr>
          <p:cNvPicPr>
            <a:picLocks noChangeAspect="1"/>
          </p:cNvPicPr>
          <p:nvPr/>
        </p:nvPicPr>
        <p:blipFill>
          <a:blip r:embed="rId4"/>
          <a:stretch>
            <a:fillRect/>
          </a:stretch>
        </p:blipFill>
        <p:spPr>
          <a:xfrm>
            <a:off x="676304" y="6151866"/>
            <a:ext cx="1039254" cy="271659"/>
          </a:xfrm>
          <a:prstGeom prst="rect">
            <a:avLst/>
          </a:prstGeom>
        </p:spPr>
      </p:pic>
      <p:sp>
        <p:nvSpPr>
          <p:cNvPr id="7" name="TextBox 6">
            <a:extLst>
              <a:ext uri="{FF2B5EF4-FFF2-40B4-BE49-F238E27FC236}">
                <a16:creationId xmlns:a16="http://schemas.microsoft.com/office/drawing/2014/main" id="{E6F98F4D-AA24-7F2D-E56E-A527FF7E9A3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1D8A0B0F-6572-A5D3-0E84-A33E41DE080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59458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ooden statue of a person&#10;&#10;Description automatically generated">
            <a:extLst>
              <a:ext uri="{FF2B5EF4-FFF2-40B4-BE49-F238E27FC236}">
                <a16:creationId xmlns:a16="http://schemas.microsoft.com/office/drawing/2014/main" id="{4C1F706F-20E9-9797-2093-F0332A3C5678}"/>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986"/>
          <a:stretch/>
        </p:blipFill>
        <p:spPr>
          <a:xfrm>
            <a:off x="3211033" y="1650704"/>
            <a:ext cx="8980967" cy="5207295"/>
          </a:xfrm>
          <a:prstGeom prst="rect">
            <a:avLst/>
          </a:prstGeom>
        </p:spPr>
      </p:pic>
      <p:sp>
        <p:nvSpPr>
          <p:cNvPr id="3" name="Text Placeholder 2">
            <a:extLst>
              <a:ext uri="{FF2B5EF4-FFF2-40B4-BE49-F238E27FC236}">
                <a16:creationId xmlns:a16="http://schemas.microsoft.com/office/drawing/2014/main" id="{EE34B1C6-E2D4-0F20-A794-846C45CE9386}"/>
              </a:ext>
            </a:extLst>
          </p:cNvPr>
          <p:cNvSpPr>
            <a:spLocks noGrp="1"/>
          </p:cNvSpPr>
          <p:nvPr>
            <p:ph type="body" sz="quarter" idx="13"/>
          </p:nvPr>
        </p:nvSpPr>
        <p:spPr>
          <a:xfrm>
            <a:off x="577055" y="1355196"/>
            <a:ext cx="9606605" cy="4409723"/>
          </a:xfrm>
        </p:spPr>
        <p:txBody>
          <a:bodyPr/>
          <a:lstStyle/>
          <a:p>
            <a:pPr>
              <a:buClr>
                <a:schemeClr val="accent4"/>
              </a:buClr>
            </a:pPr>
            <a:r>
              <a:rPr lang="en-US"/>
              <a:t>…ways you can include sex and gender diverse students.</a:t>
            </a:r>
          </a:p>
          <a:p>
            <a:pPr>
              <a:buClr>
                <a:schemeClr val="accent4"/>
              </a:buClr>
            </a:pPr>
            <a:r>
              <a:rPr lang="en-US"/>
              <a:t>…how to avoid imposing your personal beliefs and values on your students</a:t>
            </a:r>
          </a:p>
          <a:p>
            <a:pPr>
              <a:buClr>
                <a:schemeClr val="accent4"/>
              </a:buClr>
            </a:pPr>
            <a:r>
              <a:rPr lang="en-US"/>
              <a:t>…ways you can include Indigenous and other worldviews. </a:t>
            </a:r>
          </a:p>
          <a:p>
            <a:pPr>
              <a:buClr>
                <a:schemeClr val="accent4"/>
              </a:buClr>
            </a:pPr>
            <a:r>
              <a:rPr lang="en-US"/>
              <a:t>…if it’s possible for to add movement breaks into your lessons</a:t>
            </a:r>
          </a:p>
          <a:p>
            <a:pPr>
              <a:buClr>
                <a:schemeClr val="accent4"/>
              </a:buClr>
            </a:pPr>
            <a:r>
              <a:rPr lang="en-US"/>
              <a:t>…having health clinic information readily available.</a:t>
            </a:r>
          </a:p>
          <a:p>
            <a:pPr>
              <a:buClr>
                <a:schemeClr val="accent4"/>
              </a:buClr>
            </a:pPr>
            <a:r>
              <a:rPr lang="en-US"/>
              <a:t>…that people who have experienced trauma may be                                  triggered by some lessons in the Health curriculum. </a:t>
            </a: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4" name="Title 1">
            <a:extLst>
              <a:ext uri="{FF2B5EF4-FFF2-40B4-BE49-F238E27FC236}">
                <a16:creationId xmlns:a16="http://schemas.microsoft.com/office/drawing/2014/main" id="{0A58B5A1-70D5-9849-FCDD-44FE3E541884}"/>
              </a:ext>
            </a:extLst>
          </p:cNvPr>
          <p:cNvSpPr txBox="1">
            <a:spLocks/>
          </p:cNvSpPr>
          <p:nvPr/>
        </p:nvSpPr>
        <p:spPr>
          <a:xfrm>
            <a:off x="587828" y="666290"/>
            <a:ext cx="10769020"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Consider…</a:t>
            </a:r>
            <a:endParaRPr kumimoji="0" lang="en-CA"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32389126"/>
      </p:ext>
    </p:extLst>
  </p:cSld>
  <p:clrMapOvr>
    <a:masterClrMapping/>
  </p:clrMapOvr>
</p:sld>
</file>

<file path=ppt/theme/theme1.xml><?xml version="1.0" encoding="utf-8"?>
<a:theme xmlns:a="http://schemas.openxmlformats.org/drawingml/2006/main" name="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796FCAA94AAB4596AE216F03B9E2E9" ma:contentTypeVersion="8" ma:contentTypeDescription="Create a new document." ma:contentTypeScope="" ma:versionID="173452563179f2d80f129347974c3ca4">
  <xsd:schema xmlns:xsd="http://www.w3.org/2001/XMLSchema" xmlns:xs="http://www.w3.org/2001/XMLSchema" xmlns:p="http://schemas.microsoft.com/office/2006/metadata/properties" xmlns:ns1="http://schemas.microsoft.com/sharepoint/v3" xmlns:ns2="0f2c297a-854d-4389-aaed-61d093c5c18f" xmlns:ns3="6a4141a2-2735-4975-bd2c-71fd2815893e" xmlns:ns4="e0ff5b6c-057a-48f6-91f5-65ef05ebf2ee" targetNamespace="http://schemas.microsoft.com/office/2006/metadata/properties" ma:root="true" ma:fieldsID="09a22a9f9c0ca52bf7e83212f5041109" ns1:_="" ns2:_="" ns3:_="" ns4:_="">
    <xsd:import namespace="http://schemas.microsoft.com/sharepoint/v3"/>
    <xsd:import namespace="0f2c297a-854d-4389-aaed-61d093c5c18f"/>
    <xsd:import namespace="6a4141a2-2735-4975-bd2c-71fd2815893e"/>
    <xsd:import namespace="e0ff5b6c-057a-48f6-91f5-65ef05ebf2e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Link"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2c297a-854d-4389-aaed-61d093c5c18f"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a4141a2-2735-4975-bd2c-71fd2815893e" elementFormDefault="qualified">
    <xsd:import namespace="http://schemas.microsoft.com/office/2006/documentManagement/types"/>
    <xsd:import namespace="http://schemas.microsoft.com/office/infopath/2007/PartnerControls"/>
    <xsd:element name="Link" ma:index="13"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ff5b6c-057a-48f6-91f5-65ef05ebf2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nk xmlns="6a4141a2-2735-4975-bd2c-71fd2815893e">
      <Url xsi:nil="true"/>
      <Description xsi:nil="true"/>
    </Link>
    <PublishingExpirationDate xmlns="http://schemas.microsoft.com/sharepoint/v3" xsi:nil="true"/>
    <PublishingStartDate xmlns="http://schemas.microsoft.com/sharepoint/v3" xsi:nil="true"/>
    <_dlc_DocId xmlns="0f2c297a-854d-4389-aaed-61d093c5c18f">VA5ADDFTY7K4-1252636877-761</_dlc_DocId>
    <_dlc_DocIdUrl xmlns="0f2c297a-854d-4389-aaed-61d093c5c18f">
      <Url>https://one.vch.ca/dept-project/Prevention-Services-Regional/_layouts/15/DocIdRedir.aspx?ID=VA5ADDFTY7K4-1252636877-761</Url>
      <Description>VA5ADDFTY7K4-1252636877-761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8CFBAE1-C750-4503-A739-FAAA4418BD82}">
  <ds:schemaRefs>
    <ds:schemaRef ds:uri="http://schemas.microsoft.com/sharepoint/v3/contenttype/forms"/>
  </ds:schemaRefs>
</ds:datastoreItem>
</file>

<file path=customXml/itemProps2.xml><?xml version="1.0" encoding="utf-8"?>
<ds:datastoreItem xmlns:ds="http://schemas.openxmlformats.org/officeDocument/2006/customXml" ds:itemID="{217C569D-0957-48C4-8F6A-9724611F78BB}"/>
</file>

<file path=customXml/itemProps3.xml><?xml version="1.0" encoding="utf-8"?>
<ds:datastoreItem xmlns:ds="http://schemas.openxmlformats.org/officeDocument/2006/customXml" ds:itemID="{B5F3A068-2BE1-4062-83EB-234883AA1D06}">
  <ds:schemaRefs>
    <ds:schemaRef ds:uri="http://purl.org/dc/elements/1.1/"/>
    <ds:schemaRef ds:uri="http://schemas.microsoft.com/office/2006/metadata/properties"/>
    <ds:schemaRef ds:uri="9fc46dc6-1d3b-4bc3-a27a-e424fb38dfe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a08eb4a-2b82-4f4c-8bf5-f22a97142324"/>
    <ds:schemaRef ds:uri="http://www.w3.org/XML/1998/namespace"/>
    <ds:schemaRef ds:uri="http://purl.org/dc/dcmitype/"/>
  </ds:schemaRefs>
</ds:datastoreItem>
</file>

<file path=customXml/itemProps4.xml><?xml version="1.0" encoding="utf-8"?>
<ds:datastoreItem xmlns:ds="http://schemas.openxmlformats.org/officeDocument/2006/customXml" ds:itemID="{FE1BE883-14E8-46A2-BCE5-04E324CCB17C}"/>
</file>

<file path=docProps/app.xml><?xml version="1.0" encoding="utf-8"?>
<Properties xmlns="http://schemas.openxmlformats.org/officeDocument/2006/extended-properties" xmlns:vt="http://schemas.openxmlformats.org/officeDocument/2006/docPropsVTypes">
  <Template/>
  <TotalTime>0</TotalTime>
  <Words>10908</Words>
  <Application>Microsoft Office PowerPoint</Application>
  <PresentationFormat>Widescreen</PresentationFormat>
  <Paragraphs>1240</Paragraphs>
  <Slides>77</Slides>
  <Notes>76</Notes>
  <HiddenSlides>17</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77</vt:i4>
      </vt:variant>
    </vt:vector>
  </HeadingPairs>
  <TitlesOfParts>
    <vt:vector size="92" baseType="lpstr">
      <vt:lpstr>ADLaM Display</vt:lpstr>
      <vt:lpstr>Arial</vt:lpstr>
      <vt:lpstr>Arial,Sans-Serif</vt:lpstr>
      <vt:lpstr>BCSans</vt:lpstr>
      <vt:lpstr>Calibri</vt:lpstr>
      <vt:lpstr>Garamond</vt:lpstr>
      <vt:lpstr>Inter</vt:lpstr>
      <vt:lpstr>Noto Sans</vt:lpstr>
      <vt:lpstr>Open Sans</vt:lpstr>
      <vt:lpstr>Segoe UI</vt:lpstr>
      <vt:lpstr>Times New Roman</vt:lpstr>
      <vt:lpstr>Wingdings</vt:lpstr>
      <vt:lpstr>oneVCH</vt:lpstr>
      <vt:lpstr>Office Theme</vt:lpstr>
      <vt:lpstr>1_oneVCH</vt:lpstr>
      <vt:lpstr>Sexual Health Education Professional Development Workshops</vt:lpstr>
      <vt:lpstr>Reproductive Systems &amp;  Pregnancy Prevention</vt:lpstr>
      <vt:lpstr>Territorial Acknowledgment</vt:lpstr>
      <vt:lpstr>This material has been adapted from teachingsexualhealth.ca </vt:lpstr>
      <vt:lpstr>Purpose &amp; Background</vt:lpstr>
      <vt:lpstr>Learning Goals</vt:lpstr>
      <vt:lpstr>PowerPoint Presentation</vt:lpstr>
      <vt:lpstr>Before you begin delivering content</vt:lpstr>
      <vt:lpstr>PowerPoint Presentation</vt:lpstr>
      <vt:lpstr>PowerPoint Presentation</vt:lpstr>
      <vt:lpstr>Identity within Indigenous Sexual Wellbeing</vt:lpstr>
      <vt:lpstr>Reproductive Development Puberty</vt:lpstr>
      <vt:lpstr>        Words matter: Sex, gender, and sexual orientation 101</vt:lpstr>
      <vt:lpstr>Puberty</vt:lpstr>
      <vt:lpstr>Physical changes of puberty</vt:lpstr>
      <vt:lpstr>PowerPoint Presentation</vt:lpstr>
      <vt:lpstr>PowerPoint Presentation</vt:lpstr>
      <vt:lpstr>Reproductive Systems Anatomy</vt:lpstr>
      <vt:lpstr>Human Reproductive Systems</vt:lpstr>
      <vt:lpstr>External genitals of people with vulvas</vt:lpstr>
      <vt:lpstr>Internal anatomy of people with vulvas</vt:lpstr>
      <vt:lpstr>Menstruation</vt:lpstr>
      <vt:lpstr>Menstruation experiences Vary </vt:lpstr>
      <vt:lpstr>External genitals of people with penises</vt:lpstr>
      <vt:lpstr>Internal anatomy of people with penises</vt:lpstr>
      <vt:lpstr>Reproductive Systems Conception &amp; pregnancy</vt:lpstr>
      <vt:lpstr>PowerPoint Presentation</vt:lpstr>
      <vt:lpstr>PowerPoint Presentation</vt:lpstr>
      <vt:lpstr>Fertilization happens when sperm and egg join</vt:lpstr>
      <vt:lpstr>Implantation leads to new growth</vt:lpstr>
      <vt:lpstr>Pregnancy</vt:lpstr>
      <vt:lpstr>PowerPoint Presentation</vt:lpstr>
      <vt:lpstr>PowerPoint Presentation</vt:lpstr>
      <vt:lpstr>Pregnancy Prevention Contraception options</vt:lpstr>
      <vt:lpstr>PowerPoint Presentation</vt:lpstr>
      <vt:lpstr>Strategies and approaches for pregnancy prevention</vt:lpstr>
      <vt:lpstr>Many people have questions about getting pregnant</vt:lpstr>
      <vt:lpstr>PowerPoint Presentation</vt:lpstr>
      <vt:lpstr>Birth control methods</vt:lpstr>
      <vt:lpstr>Birth control methods vary  in effectiveness</vt:lpstr>
      <vt:lpstr>PowerPoint Presentation</vt:lpstr>
      <vt:lpstr>No method</vt:lpstr>
      <vt:lpstr>Birth Control Implant</vt:lpstr>
      <vt:lpstr>Intrauterine device (IUD)</vt:lpstr>
      <vt:lpstr>Birth Control Injection</vt:lpstr>
      <vt:lpstr>Birth Control Pill </vt:lpstr>
      <vt:lpstr>Birth Control Patch </vt:lpstr>
      <vt:lpstr>Birth Control Ring </vt:lpstr>
      <vt:lpstr>External Condom </vt:lpstr>
      <vt:lpstr>Internal Condom </vt:lpstr>
      <vt:lpstr>Tubal Ligation </vt:lpstr>
      <vt:lpstr>Vasectomy </vt:lpstr>
      <vt:lpstr>Withdrawal </vt:lpstr>
      <vt:lpstr>Fertility Awareness (FAB) </vt:lpstr>
      <vt:lpstr>Not Having Certain Types of Sex </vt:lpstr>
      <vt:lpstr>Emergency Contraception </vt:lpstr>
      <vt:lpstr>PowerPoint Presentation</vt:lpstr>
      <vt:lpstr>PowerPoint Presentation</vt:lpstr>
      <vt:lpstr>Types of birth control covered</vt:lpstr>
      <vt:lpstr>PowerPoint Presentation</vt:lpstr>
      <vt:lpstr>Video: How to use a condom</vt:lpstr>
      <vt:lpstr>PowerPoint Presentation</vt:lpstr>
      <vt:lpstr>Video: How to use a condom</vt:lpstr>
      <vt:lpstr>PowerPoint Presentation</vt:lpstr>
      <vt:lpstr>Demonstration: How to use a condom</vt:lpstr>
      <vt:lpstr>PowerPoint Presentation</vt:lpstr>
      <vt:lpstr>Birth control Kahoot! quiz</vt:lpstr>
      <vt:lpstr>PowerPoint Presentation</vt:lpstr>
      <vt:lpstr>Pregnancy Decision Making </vt:lpstr>
      <vt:lpstr>PowerPoint Presentation</vt:lpstr>
      <vt:lpstr>PowerPoint Presentation</vt:lpstr>
      <vt:lpstr>PowerPoint Presentation</vt:lpstr>
      <vt:lpstr>Youth-friendly health clinics</vt:lpstr>
      <vt:lpstr>Free of charge services at VCH sexual health clinics </vt:lpstr>
      <vt:lpstr>Youth-friendly sexual health information 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Eno</dc:creator>
  <cp:lastModifiedBy>Bendickson, Lindsay [VCH]</cp:lastModifiedBy>
  <cp:revision>2</cp:revision>
  <cp:lastPrinted>2024-04-17T23:53:20Z</cp:lastPrinted>
  <dcterms:created xsi:type="dcterms:W3CDTF">2019-11-19T22:59:23Z</dcterms:created>
  <dcterms:modified xsi:type="dcterms:W3CDTF">2024-12-11T18:03:41Z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0x010100B8796FCAA94AAB4596AE216F03B9E2E9</vt:lpwstr>
  </property>
  <property fmtid="{D5CDD505-2E9C-101B-9397-08002B2CF9AE}" pid="3" name="_dlc_DocIdItemGuid">
    <vt:lpwstr>a88bd8df-b0e2-4a35-81ee-7f7eadbd2a38</vt:lpwstr>
  </property>
  <property fmtid="{D5CDD505-2E9C-101B-9397-08002B2CF9AE}" pid="4" name="MediaServiceImageTags">
    <vt:lpwstr/>
  </property>
</Properties>
</file>