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4"/>
    <p:sldMasterId id="2147483673" r:id="rId5"/>
  </p:sldMasterIdLst>
  <p:notesMasterIdLst>
    <p:notesMasterId r:id="rId69"/>
  </p:notesMasterIdLst>
  <p:sldIdLst>
    <p:sldId id="266" r:id="rId6"/>
    <p:sldId id="281" r:id="rId7"/>
    <p:sldId id="289" r:id="rId8"/>
    <p:sldId id="701" r:id="rId9"/>
    <p:sldId id="743" r:id="rId10"/>
    <p:sldId id="702" r:id="rId11"/>
    <p:sldId id="705" r:id="rId12"/>
    <p:sldId id="723" r:id="rId13"/>
    <p:sldId id="724" r:id="rId14"/>
    <p:sldId id="744" r:id="rId15"/>
    <p:sldId id="731" r:id="rId16"/>
    <p:sldId id="720" r:id="rId17"/>
    <p:sldId id="737" r:id="rId18"/>
    <p:sldId id="721" r:id="rId19"/>
    <p:sldId id="735" r:id="rId20"/>
    <p:sldId id="808" r:id="rId21"/>
    <p:sldId id="718" r:id="rId22"/>
    <p:sldId id="726" r:id="rId23"/>
    <p:sldId id="727" r:id="rId24"/>
    <p:sldId id="789" r:id="rId25"/>
    <p:sldId id="790" r:id="rId26"/>
    <p:sldId id="791" r:id="rId27"/>
    <p:sldId id="712" r:id="rId28"/>
    <p:sldId id="831" r:id="rId29"/>
    <p:sldId id="703" r:id="rId30"/>
    <p:sldId id="763" r:id="rId31"/>
    <p:sldId id="691" r:id="rId32"/>
    <p:sldId id="692" r:id="rId33"/>
    <p:sldId id="687" r:id="rId34"/>
    <p:sldId id="752" r:id="rId35"/>
    <p:sldId id="751" r:id="rId36"/>
    <p:sldId id="742" r:id="rId37"/>
    <p:sldId id="753" r:id="rId38"/>
    <p:sldId id="809" r:id="rId39"/>
    <p:sldId id="760" r:id="rId40"/>
    <p:sldId id="762" r:id="rId41"/>
    <p:sldId id="757" r:id="rId42"/>
    <p:sldId id="792" r:id="rId43"/>
    <p:sldId id="713" r:id="rId44"/>
    <p:sldId id="794" r:id="rId45"/>
    <p:sldId id="795" r:id="rId46"/>
    <p:sldId id="796" r:id="rId47"/>
    <p:sldId id="766" r:id="rId48"/>
    <p:sldId id="798" r:id="rId49"/>
    <p:sldId id="799" r:id="rId50"/>
    <p:sldId id="800" r:id="rId51"/>
    <p:sldId id="801" r:id="rId52"/>
    <p:sldId id="810" r:id="rId53"/>
    <p:sldId id="802" r:id="rId54"/>
    <p:sldId id="714" r:id="rId55"/>
    <p:sldId id="803" r:id="rId56"/>
    <p:sldId id="715" r:id="rId57"/>
    <p:sldId id="785" r:id="rId58"/>
    <p:sldId id="778" r:id="rId59"/>
    <p:sldId id="804" r:id="rId60"/>
    <p:sldId id="717" r:id="rId61"/>
    <p:sldId id="780" r:id="rId62"/>
    <p:sldId id="805" r:id="rId63"/>
    <p:sldId id="783" r:id="rId64"/>
    <p:sldId id="811" r:id="rId65"/>
    <p:sldId id="828" r:id="rId66"/>
    <p:sldId id="786" r:id="rId67"/>
    <p:sldId id="787"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3923B40-4213-436E-95EA-95CBBEBE1944}">
          <p14:sldIdLst>
            <p14:sldId id="266"/>
            <p14:sldId id="281"/>
            <p14:sldId id="289"/>
            <p14:sldId id="701"/>
            <p14:sldId id="743"/>
            <p14:sldId id="702"/>
            <p14:sldId id="705"/>
            <p14:sldId id="723"/>
            <p14:sldId id="724"/>
            <p14:sldId id="744"/>
            <p14:sldId id="731"/>
            <p14:sldId id="720"/>
            <p14:sldId id="737"/>
            <p14:sldId id="721"/>
            <p14:sldId id="735"/>
            <p14:sldId id="808"/>
            <p14:sldId id="718"/>
            <p14:sldId id="726"/>
            <p14:sldId id="727"/>
            <p14:sldId id="789"/>
            <p14:sldId id="790"/>
            <p14:sldId id="791"/>
            <p14:sldId id="712"/>
            <p14:sldId id="831"/>
            <p14:sldId id="703"/>
            <p14:sldId id="763"/>
            <p14:sldId id="691"/>
            <p14:sldId id="692"/>
            <p14:sldId id="687"/>
            <p14:sldId id="752"/>
            <p14:sldId id="751"/>
            <p14:sldId id="742"/>
            <p14:sldId id="753"/>
            <p14:sldId id="809"/>
            <p14:sldId id="760"/>
            <p14:sldId id="762"/>
            <p14:sldId id="757"/>
            <p14:sldId id="792"/>
            <p14:sldId id="713"/>
            <p14:sldId id="794"/>
            <p14:sldId id="795"/>
            <p14:sldId id="796"/>
            <p14:sldId id="766"/>
            <p14:sldId id="798"/>
            <p14:sldId id="799"/>
            <p14:sldId id="800"/>
            <p14:sldId id="801"/>
            <p14:sldId id="810"/>
            <p14:sldId id="802"/>
            <p14:sldId id="714"/>
            <p14:sldId id="803"/>
            <p14:sldId id="715"/>
            <p14:sldId id="785"/>
            <p14:sldId id="778"/>
            <p14:sldId id="804"/>
            <p14:sldId id="717"/>
            <p14:sldId id="780"/>
            <p14:sldId id="805"/>
            <p14:sldId id="783"/>
            <p14:sldId id="811"/>
            <p14:sldId id="828"/>
            <p14:sldId id="786"/>
            <p14:sldId id="787"/>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1588D56-1B4C-C040-2B9C-D33C025C5D3C}" name="Olivo, Florencia [VCH]" initials="O[" userId="S::florencia.olivo@vrhb.org::0905b312-6c18-41ba-a1a0-4597c0461c53" providerId="AD"/>
  <p188:author id="{4646C46A-5540-278C-E7E6-455E1AD9CBFA}" name="Bendickson, Lindsay [VCH]" initials="BL[" userId="S::Lindsay.Bendickson@vrhb.org::1602d719-49fe-497a-9f73-ce885320945f" providerId="AD"/>
  <p188:author id="{70BA47BC-8BDE-9266-82F8-238EA4E012E0}" name="Olivo, Florencia [VCH]" initials="OF[" userId="S::Florencia.Olivo@vrhb.org::0905b312-6c18-41ba-a1a0-4597c0461c53" providerId="AD"/>
  <p188:author id="{D28473F3-75DB-9F34-3145-E5D8CD869902}" name="Rideout, Karen [VCH]" initials="RK[" userId="S::karen.rideout@vrhb.org::55ad4f8f-366c-4c28-b892-d9d7fe3b201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oyle, Emily [VCH]" initials="DE[" lastIdx="6" clrIdx="0">
    <p:extLst>
      <p:ext uri="{19B8F6BF-5375-455C-9EA6-DF929625EA0E}">
        <p15:presenceInfo xmlns:p15="http://schemas.microsoft.com/office/powerpoint/2012/main" userId="S-1-5-21-746137067-725345543-839522115-87663" providerId="AD"/>
      </p:ext>
    </p:extLst>
  </p:cmAuthor>
  <p:cmAuthor id="2" name="Bendickson, Lindsay [VCH]" initials="BL[" lastIdx="2" clrIdx="1">
    <p:extLst>
      <p:ext uri="{19B8F6BF-5375-455C-9EA6-DF929625EA0E}">
        <p15:presenceInfo xmlns:p15="http://schemas.microsoft.com/office/powerpoint/2012/main" userId="S-1-5-21-60111968-1662548664-1524247972-4030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EFFC"/>
    <a:srgbClr val="003366"/>
    <a:srgbClr val="843275"/>
    <a:srgbClr val="009793"/>
    <a:srgbClr val="53585F"/>
    <a:srgbClr val="C1D82F"/>
    <a:srgbClr val="00B0F0"/>
    <a:srgbClr val="2A7DE1"/>
    <a:srgbClr val="2DFF91"/>
    <a:srgbClr val="A9DF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B4DA434-6601-41F8-8327-B1A6807E7207}" v="4" dt="2024-12-12T00:15:07.45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8516" autoAdjust="0"/>
  </p:normalViewPr>
  <p:slideViewPr>
    <p:cSldViewPr snapToGrid="0">
      <p:cViewPr varScale="1">
        <p:scale>
          <a:sx n="54" d="100"/>
          <a:sy n="54" d="100"/>
        </p:scale>
        <p:origin x="1124" y="5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notesMaster" Target="notesMasters/notesMaster1.xml"/><Relationship Id="rId77" Type="http://schemas.microsoft.com/office/2018/10/relationships/authors" Target="author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commentAuthors" Target="commentAuthors.xml"/><Relationship Id="rId75"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theme" Target="theme/theme1.xml"/><Relationship Id="rId78" Type="http://schemas.openxmlformats.org/officeDocument/2006/relationships/customXml" Target="../customXml/item4.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microsoft.com/office/2015/10/relationships/revisionInfo" Target="revisionInfo.xml"/><Relationship Id="rId7" Type="http://schemas.openxmlformats.org/officeDocument/2006/relationships/slide" Target="slides/slide2.xml"/><Relationship Id="rId71" Type="http://schemas.openxmlformats.org/officeDocument/2006/relationships/presProps" Target="presProps.xml"/><Relationship Id="rId2" Type="http://schemas.openxmlformats.org/officeDocument/2006/relationships/customXml" Target="../customXml/item2.xml"/><Relationship Id="rId29" Type="http://schemas.openxmlformats.org/officeDocument/2006/relationships/slide" Target="slides/slide2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ndickson, Lindsay [VCH]" userId="1602d719-49fe-497a-9f73-ce885320945f" providerId="ADAL" clId="{0C18E25A-CFB7-43D0-9B8C-7DABA72297C2}"/>
    <pc:docChg chg="delSld modSld modSection">
      <pc:chgData name="Bendickson, Lindsay [VCH]" userId="1602d719-49fe-497a-9f73-ce885320945f" providerId="ADAL" clId="{0C18E25A-CFB7-43D0-9B8C-7DABA72297C2}" dt="2024-10-01T18:45:27.589" v="441"/>
      <pc:docMkLst>
        <pc:docMk/>
      </pc:docMkLst>
      <pc:sldChg chg="modNotesTx">
        <pc:chgData name="Bendickson, Lindsay [VCH]" userId="1602d719-49fe-497a-9f73-ce885320945f" providerId="ADAL" clId="{0C18E25A-CFB7-43D0-9B8C-7DABA72297C2}" dt="2024-10-01T18:37:01.388" v="1" actId="20577"/>
        <pc:sldMkLst>
          <pc:docMk/>
          <pc:sldMk cId="678202824" sldId="281"/>
        </pc:sldMkLst>
      </pc:sldChg>
      <pc:sldChg chg="modSp mod modNotesTx">
        <pc:chgData name="Bendickson, Lindsay [VCH]" userId="1602d719-49fe-497a-9f73-ce885320945f" providerId="ADAL" clId="{0C18E25A-CFB7-43D0-9B8C-7DABA72297C2}" dt="2024-10-01T18:43:54.441" v="432" actId="20577"/>
        <pc:sldMkLst>
          <pc:docMk/>
          <pc:sldMk cId="4241291242" sldId="687"/>
        </pc:sldMkLst>
        <pc:spChg chg="mod">
          <ac:chgData name="Bendickson, Lindsay [VCH]" userId="1602d719-49fe-497a-9f73-ce885320945f" providerId="ADAL" clId="{0C18E25A-CFB7-43D0-9B8C-7DABA72297C2}" dt="2024-10-01T18:39:57.351" v="23" actId="20577"/>
          <ac:spMkLst>
            <pc:docMk/>
            <pc:sldMk cId="4241291242" sldId="687"/>
            <ac:spMk id="2" creationId="{7D25DB33-2DD1-1C8C-44C2-78BDCE90ED94}"/>
          </ac:spMkLst>
        </pc:spChg>
      </pc:sldChg>
      <pc:sldChg chg="delCm">
        <pc:chgData name="Bendickson, Lindsay [VCH]" userId="1602d719-49fe-497a-9f73-ce885320945f" providerId="ADAL" clId="{0C18E25A-CFB7-43D0-9B8C-7DABA72297C2}" dt="2024-10-01T18:45:27.589" v="441"/>
        <pc:sldMkLst>
          <pc:docMk/>
          <pc:sldMk cId="1593627080" sldId="701"/>
        </pc:sldMkLst>
        <pc:extLst>
          <p:ext xmlns:p="http://schemas.openxmlformats.org/presentationml/2006/main" uri="{D6D511B9-2390-475A-947B-AFAB55BFBCF1}">
            <pc226:cmChg xmlns:pc226="http://schemas.microsoft.com/office/powerpoint/2022/06/main/command" chg="del">
              <pc226:chgData name="Bendickson, Lindsay [VCH]" userId="1602d719-49fe-497a-9f73-ce885320945f" providerId="ADAL" clId="{0C18E25A-CFB7-43D0-9B8C-7DABA72297C2}" dt="2024-10-01T18:45:27.589" v="441"/>
              <pc2:cmMkLst xmlns:pc2="http://schemas.microsoft.com/office/powerpoint/2019/9/main/command">
                <pc:docMk/>
                <pc:sldMk cId="1593627080" sldId="701"/>
                <pc2:cmMk id="{4708A1FC-B155-4CCE-8D08-C64F6591E8DC}"/>
              </pc2:cmMkLst>
            </pc226:cmChg>
          </p:ext>
        </pc:extLst>
      </pc:sldChg>
      <pc:sldChg chg="modSp mod">
        <pc:chgData name="Bendickson, Lindsay [VCH]" userId="1602d719-49fe-497a-9f73-ce885320945f" providerId="ADAL" clId="{0C18E25A-CFB7-43D0-9B8C-7DABA72297C2}" dt="2024-10-01T18:44:21.944" v="434" actId="20577"/>
        <pc:sldMkLst>
          <pc:docMk/>
          <pc:sldMk cId="4027244224" sldId="718"/>
        </pc:sldMkLst>
        <pc:spChg chg="mod">
          <ac:chgData name="Bendickson, Lindsay [VCH]" userId="1602d719-49fe-497a-9f73-ce885320945f" providerId="ADAL" clId="{0C18E25A-CFB7-43D0-9B8C-7DABA72297C2}" dt="2024-10-01T18:44:21.944" v="434" actId="20577"/>
          <ac:spMkLst>
            <pc:docMk/>
            <pc:sldMk cId="4027244224" sldId="718"/>
            <ac:spMk id="2" creationId="{BBD5693F-1E93-5701-3232-A4D02BF4791C}"/>
          </ac:spMkLst>
        </pc:spChg>
      </pc:sldChg>
      <pc:sldChg chg="del">
        <pc:chgData name="Bendickson, Lindsay [VCH]" userId="1602d719-49fe-497a-9f73-ce885320945f" providerId="ADAL" clId="{0C18E25A-CFB7-43D0-9B8C-7DABA72297C2}" dt="2024-10-01T18:38:30.453" v="3" actId="2696"/>
        <pc:sldMkLst>
          <pc:docMk/>
          <pc:sldMk cId="3905333126" sldId="719"/>
        </pc:sldMkLst>
      </pc:sldChg>
      <pc:sldChg chg="modSp mod">
        <pc:chgData name="Bendickson, Lindsay [VCH]" userId="1602d719-49fe-497a-9f73-ce885320945f" providerId="ADAL" clId="{0C18E25A-CFB7-43D0-9B8C-7DABA72297C2}" dt="2024-10-01T18:44:38.102" v="440" actId="20577"/>
        <pc:sldMkLst>
          <pc:docMk/>
          <pc:sldMk cId="1415566790" sldId="731"/>
        </pc:sldMkLst>
        <pc:spChg chg="mod">
          <ac:chgData name="Bendickson, Lindsay [VCH]" userId="1602d719-49fe-497a-9f73-ce885320945f" providerId="ADAL" clId="{0C18E25A-CFB7-43D0-9B8C-7DABA72297C2}" dt="2024-10-01T18:44:38.102" v="440" actId="20577"/>
          <ac:spMkLst>
            <pc:docMk/>
            <pc:sldMk cId="1415566790" sldId="731"/>
            <ac:spMk id="2" creationId="{2E662EE0-C453-5FE8-2E6D-DB5D7D77E27A}"/>
          </ac:spMkLst>
        </pc:spChg>
      </pc:sldChg>
      <pc:sldChg chg="del">
        <pc:chgData name="Bendickson, Lindsay [VCH]" userId="1602d719-49fe-497a-9f73-ce885320945f" providerId="ADAL" clId="{0C18E25A-CFB7-43D0-9B8C-7DABA72297C2}" dt="2024-10-01T18:38:22.076" v="2" actId="2696"/>
        <pc:sldMkLst>
          <pc:docMk/>
          <pc:sldMk cId="2949502275" sldId="750"/>
        </pc:sldMkLst>
      </pc:sldChg>
      <pc:sldChg chg="modSp mod">
        <pc:chgData name="Bendickson, Lindsay [VCH]" userId="1602d719-49fe-497a-9f73-ce885320945f" providerId="ADAL" clId="{0C18E25A-CFB7-43D0-9B8C-7DABA72297C2}" dt="2024-10-01T18:38:38.257" v="4" actId="1076"/>
        <pc:sldMkLst>
          <pc:docMk/>
          <pc:sldMk cId="3270774946" sldId="828"/>
        </pc:sldMkLst>
        <pc:grpChg chg="mod">
          <ac:chgData name="Bendickson, Lindsay [VCH]" userId="1602d719-49fe-497a-9f73-ce885320945f" providerId="ADAL" clId="{0C18E25A-CFB7-43D0-9B8C-7DABA72297C2}" dt="2024-10-01T18:38:38.257" v="4" actId="1076"/>
          <ac:grpSpMkLst>
            <pc:docMk/>
            <pc:sldMk cId="3270774946" sldId="828"/>
            <ac:grpSpMk id="32" creationId="{DB0C05E3-48EF-AC57-08C1-C2F4153097BC}"/>
          </ac:grpSpMkLst>
        </pc:grpChg>
      </pc:sldChg>
    </pc:docChg>
  </pc:docChgLst>
  <pc:docChgLst>
    <pc:chgData name="Bendickson, Lindsay [VCH]" userId="1602d719-49fe-497a-9f73-ce885320945f" providerId="ADAL" clId="{BB4DA434-6601-41F8-8327-B1A6807E7207}"/>
    <pc:docChg chg="custSel addSld delSld modSld modSection">
      <pc:chgData name="Bendickson, Lindsay [VCH]" userId="1602d719-49fe-497a-9f73-ce885320945f" providerId="ADAL" clId="{BB4DA434-6601-41F8-8327-B1A6807E7207}" dt="2024-12-12T00:16:24.668" v="29" actId="20577"/>
      <pc:docMkLst>
        <pc:docMk/>
      </pc:docMkLst>
      <pc:sldChg chg="del modNotesTx">
        <pc:chgData name="Bendickson, Lindsay [VCH]" userId="1602d719-49fe-497a-9f73-ce885320945f" providerId="ADAL" clId="{BB4DA434-6601-41F8-8327-B1A6807E7207}" dt="2024-12-12T00:15:59.503" v="28" actId="2696"/>
        <pc:sldMkLst>
          <pc:docMk/>
          <pc:sldMk cId="664444506" sldId="745"/>
        </pc:sldMkLst>
      </pc:sldChg>
      <pc:sldChg chg="addSp delSp modSp new del mod modAnim">
        <pc:chgData name="Bendickson, Lindsay [VCH]" userId="1602d719-49fe-497a-9f73-ce885320945f" providerId="ADAL" clId="{BB4DA434-6601-41F8-8327-B1A6807E7207}" dt="2024-12-12T00:15:56.753" v="27" actId="2696"/>
        <pc:sldMkLst>
          <pc:docMk/>
          <pc:sldMk cId="1355098546" sldId="829"/>
        </pc:sldMkLst>
        <pc:spChg chg="del">
          <ac:chgData name="Bendickson, Lindsay [VCH]" userId="1602d719-49fe-497a-9f73-ce885320945f" providerId="ADAL" clId="{BB4DA434-6601-41F8-8327-B1A6807E7207}" dt="2024-12-11T22:46:54.354" v="3" actId="478"/>
          <ac:spMkLst>
            <pc:docMk/>
            <pc:sldMk cId="1355098546" sldId="829"/>
            <ac:spMk id="2" creationId="{EC7C1896-A606-6593-C51D-7C68EC7BC2FD}"/>
          </ac:spMkLst>
        </pc:spChg>
        <pc:spChg chg="del">
          <ac:chgData name="Bendickson, Lindsay [VCH]" userId="1602d719-49fe-497a-9f73-ce885320945f" providerId="ADAL" clId="{BB4DA434-6601-41F8-8327-B1A6807E7207}" dt="2024-12-11T22:46:52.338" v="2" actId="478"/>
          <ac:spMkLst>
            <pc:docMk/>
            <pc:sldMk cId="1355098546" sldId="829"/>
            <ac:spMk id="3" creationId="{A2574054-47CA-9424-CC62-C2E5979E1A8C}"/>
          </ac:spMkLst>
        </pc:spChg>
        <pc:picChg chg="add mod">
          <ac:chgData name="Bendickson, Lindsay [VCH]" userId="1602d719-49fe-497a-9f73-ce885320945f" providerId="ADAL" clId="{BB4DA434-6601-41F8-8327-B1A6807E7207}" dt="2024-12-11T22:47:01.888" v="5" actId="14100"/>
          <ac:picMkLst>
            <pc:docMk/>
            <pc:sldMk cId="1355098546" sldId="829"/>
            <ac:picMk id="5" creationId="{898F08E9-B392-D086-7CC4-D9FE2CA626BB}"/>
          </ac:picMkLst>
        </pc:picChg>
      </pc:sldChg>
      <pc:sldChg chg="addSp delSp modSp new del mod modAnim">
        <pc:chgData name="Bendickson, Lindsay [VCH]" userId="1602d719-49fe-497a-9f73-ce885320945f" providerId="ADAL" clId="{BB4DA434-6601-41F8-8327-B1A6807E7207}" dt="2024-12-12T00:15:53.830" v="26" actId="2696"/>
        <pc:sldMkLst>
          <pc:docMk/>
          <pc:sldMk cId="2680886271" sldId="830"/>
        </pc:sldMkLst>
        <pc:spChg chg="del">
          <ac:chgData name="Bendickson, Lindsay [VCH]" userId="1602d719-49fe-497a-9f73-ce885320945f" providerId="ADAL" clId="{BB4DA434-6601-41F8-8327-B1A6807E7207}" dt="2024-12-11T23:39:36.756" v="9" actId="478"/>
          <ac:spMkLst>
            <pc:docMk/>
            <pc:sldMk cId="2680886271" sldId="830"/>
            <ac:spMk id="2" creationId="{AC4F8B7E-6829-C03C-0703-BF3094ED00F0}"/>
          </ac:spMkLst>
        </pc:spChg>
        <pc:spChg chg="del">
          <ac:chgData name="Bendickson, Lindsay [VCH]" userId="1602d719-49fe-497a-9f73-ce885320945f" providerId="ADAL" clId="{BB4DA434-6601-41F8-8327-B1A6807E7207}" dt="2024-12-11T23:39:35.254" v="8" actId="478"/>
          <ac:spMkLst>
            <pc:docMk/>
            <pc:sldMk cId="2680886271" sldId="830"/>
            <ac:spMk id="3" creationId="{40B51185-8BCE-147F-3907-B3E471E55ED5}"/>
          </ac:spMkLst>
        </pc:spChg>
        <pc:picChg chg="add mod">
          <ac:chgData name="Bendickson, Lindsay [VCH]" userId="1602d719-49fe-497a-9f73-ce885320945f" providerId="ADAL" clId="{BB4DA434-6601-41F8-8327-B1A6807E7207}" dt="2024-12-12T00:14:28.439" v="19" actId="1076"/>
          <ac:picMkLst>
            <pc:docMk/>
            <pc:sldMk cId="2680886271" sldId="830"/>
            <ac:picMk id="5" creationId="{C920F25C-7296-323E-925C-EC54D2125EB7}"/>
          </ac:picMkLst>
        </pc:picChg>
      </pc:sldChg>
      <pc:sldChg chg="addSp delSp modSp new mod modAnim modNotesTx">
        <pc:chgData name="Bendickson, Lindsay [VCH]" userId="1602d719-49fe-497a-9f73-ce885320945f" providerId="ADAL" clId="{BB4DA434-6601-41F8-8327-B1A6807E7207}" dt="2024-12-12T00:16:24.668" v="29" actId="20577"/>
        <pc:sldMkLst>
          <pc:docMk/>
          <pc:sldMk cId="2456378174" sldId="831"/>
        </pc:sldMkLst>
        <pc:spChg chg="del">
          <ac:chgData name="Bendickson, Lindsay [VCH]" userId="1602d719-49fe-497a-9f73-ce885320945f" providerId="ADAL" clId="{BB4DA434-6601-41F8-8327-B1A6807E7207}" dt="2024-12-12T00:14:37.122" v="22" actId="478"/>
          <ac:spMkLst>
            <pc:docMk/>
            <pc:sldMk cId="2456378174" sldId="831"/>
            <ac:spMk id="2" creationId="{5B43A22B-88B5-7491-22C2-ED774C9AA745}"/>
          </ac:spMkLst>
        </pc:spChg>
        <pc:spChg chg="del">
          <ac:chgData name="Bendickson, Lindsay [VCH]" userId="1602d719-49fe-497a-9f73-ce885320945f" providerId="ADAL" clId="{BB4DA434-6601-41F8-8327-B1A6807E7207}" dt="2024-12-12T00:14:35.074" v="21" actId="478"/>
          <ac:spMkLst>
            <pc:docMk/>
            <pc:sldMk cId="2456378174" sldId="831"/>
            <ac:spMk id="3" creationId="{0BFDDB92-32CB-C851-0ECC-5F31F078FBD4}"/>
          </ac:spMkLst>
        </pc:spChg>
        <pc:picChg chg="add mod">
          <ac:chgData name="Bendickson, Lindsay [VCH]" userId="1602d719-49fe-497a-9f73-ce885320945f" providerId="ADAL" clId="{BB4DA434-6601-41F8-8327-B1A6807E7207}" dt="2024-12-12T00:15:07.453" v="23"/>
          <ac:picMkLst>
            <pc:docMk/>
            <pc:sldMk cId="2456378174" sldId="831"/>
            <ac:picMk id="5" creationId="{E7A0BE3C-74FA-6644-516C-4758C03E7D8E}"/>
          </ac:picMkLst>
        </pc:picChg>
      </pc:sldChg>
    </pc:docChg>
  </pc:docChgLst>
  <pc:docChgLst>
    <pc:chgData name="Bendickson, Lindsay [VCH]" userId="1602d719-49fe-497a-9f73-ce885320945f" providerId="ADAL" clId="{59F765D0-5CC5-4E42-9F28-59358EF2EC71}"/>
    <pc:docChg chg="custSel modSld">
      <pc:chgData name="Bendickson, Lindsay [VCH]" userId="1602d719-49fe-497a-9f73-ce885320945f" providerId="ADAL" clId="{59F765D0-5CC5-4E42-9F28-59358EF2EC71}" dt="2024-11-20T19:35:47.357" v="190" actId="1076"/>
      <pc:docMkLst>
        <pc:docMk/>
      </pc:docMkLst>
      <pc:sldChg chg="modSp mod">
        <pc:chgData name="Bendickson, Lindsay [VCH]" userId="1602d719-49fe-497a-9f73-ce885320945f" providerId="ADAL" clId="{59F765D0-5CC5-4E42-9F28-59358EF2EC71}" dt="2024-11-20T19:35:47.357" v="190" actId="1076"/>
        <pc:sldMkLst>
          <pc:docMk/>
          <pc:sldMk cId="1391024870" sldId="702"/>
        </pc:sldMkLst>
        <pc:spChg chg="mod">
          <ac:chgData name="Bendickson, Lindsay [VCH]" userId="1602d719-49fe-497a-9f73-ce885320945f" providerId="ADAL" clId="{59F765D0-5CC5-4E42-9F28-59358EF2EC71}" dt="2024-11-20T19:34:10.355" v="27" actId="27636"/>
          <ac:spMkLst>
            <pc:docMk/>
            <pc:sldMk cId="1391024870" sldId="702"/>
            <ac:spMk id="2" creationId="{00000000-0000-0000-0000-000000000000}"/>
          </ac:spMkLst>
        </pc:spChg>
        <pc:spChg chg="mod">
          <ac:chgData name="Bendickson, Lindsay [VCH]" userId="1602d719-49fe-497a-9f73-ce885320945f" providerId="ADAL" clId="{59F765D0-5CC5-4E42-9F28-59358EF2EC71}" dt="2024-11-20T19:35:47.357" v="190" actId="1076"/>
          <ac:spMkLst>
            <pc:docMk/>
            <pc:sldMk cId="1391024870" sldId="702"/>
            <ac:spMk id="3" creationId="{00000000-0000-0000-0000-000000000000}"/>
          </ac:spMkLst>
        </pc:spChg>
      </pc:sldChg>
    </pc:docChg>
  </pc:docChgLst>
  <pc:docChgLst>
    <pc:chgData name="Bendickson, Lindsay [VCH]" userId="1602d719-49fe-497a-9f73-ce885320945f" providerId="ADAL" clId="{056A7614-AF76-4882-A0EF-18D28A25480B}"/>
    <pc:docChg chg="custSel modSld">
      <pc:chgData name="Bendickson, Lindsay [VCH]" userId="1602d719-49fe-497a-9f73-ce885320945f" providerId="ADAL" clId="{056A7614-AF76-4882-A0EF-18D28A25480B}" dt="2024-11-27T23:05:40.094" v="153" actId="1076"/>
      <pc:docMkLst>
        <pc:docMk/>
      </pc:docMkLst>
      <pc:sldChg chg="addSp modSp mod">
        <pc:chgData name="Bendickson, Lindsay [VCH]" userId="1602d719-49fe-497a-9f73-ce885320945f" providerId="ADAL" clId="{056A7614-AF76-4882-A0EF-18D28A25480B}" dt="2024-11-27T23:05:40.094" v="153" actId="1076"/>
        <pc:sldMkLst>
          <pc:docMk/>
          <pc:sldMk cId="2174405853" sldId="266"/>
        </pc:sldMkLst>
        <pc:spChg chg="mod">
          <ac:chgData name="Bendickson, Lindsay [VCH]" userId="1602d719-49fe-497a-9f73-ce885320945f" providerId="ADAL" clId="{056A7614-AF76-4882-A0EF-18D28A25480B}" dt="2024-11-27T23:05:40.094" v="153" actId="1076"/>
          <ac:spMkLst>
            <pc:docMk/>
            <pc:sldMk cId="2174405853" sldId="266"/>
            <ac:spMk id="2" creationId="{957A7820-50B2-1641-BD2B-B89287806664}"/>
          </ac:spMkLst>
        </pc:spChg>
        <pc:spChg chg="mod">
          <ac:chgData name="Bendickson, Lindsay [VCH]" userId="1602d719-49fe-497a-9f73-ce885320945f" providerId="ADAL" clId="{056A7614-AF76-4882-A0EF-18D28A25480B}" dt="2024-11-27T23:04:12.010" v="149" actId="404"/>
          <ac:spMkLst>
            <pc:docMk/>
            <pc:sldMk cId="2174405853" sldId="266"/>
            <ac:spMk id="3" creationId="{F649A827-DF8F-4941-A949-68851E8CA072}"/>
          </ac:spMkLst>
        </pc:spChg>
        <pc:spChg chg="add mod">
          <ac:chgData name="Bendickson, Lindsay [VCH]" userId="1602d719-49fe-497a-9f73-ce885320945f" providerId="ADAL" clId="{056A7614-AF76-4882-A0EF-18D28A25480B}" dt="2024-11-27T23:05:07.994" v="151"/>
          <ac:spMkLst>
            <pc:docMk/>
            <pc:sldMk cId="2174405853" sldId="266"/>
            <ac:spMk id="4" creationId="{4909AA65-4602-5578-DCB3-47A9513F25F9}"/>
          </ac:spMkLst>
        </pc:spChg>
      </pc:sldChg>
      <pc:sldChg chg="modSp mod modNotesTx">
        <pc:chgData name="Bendickson, Lindsay [VCH]" userId="1602d719-49fe-497a-9f73-ce885320945f" providerId="ADAL" clId="{056A7614-AF76-4882-A0EF-18D28A25480B}" dt="2024-11-27T22:50:20.424" v="79" actId="20577"/>
        <pc:sldMkLst>
          <pc:docMk/>
          <pc:sldMk cId="1593627080" sldId="701"/>
        </pc:sldMkLst>
        <pc:spChg chg="mod">
          <ac:chgData name="Bendickson, Lindsay [VCH]" userId="1602d719-49fe-497a-9f73-ce885320945f" providerId="ADAL" clId="{056A7614-AF76-4882-A0EF-18D28A25480B}" dt="2024-11-27T22:49:29.177" v="67" actId="20577"/>
          <ac:spMkLst>
            <pc:docMk/>
            <pc:sldMk cId="1593627080" sldId="701"/>
            <ac:spMk id="11" creationId="{653DA216-AD7A-50FF-3F4F-5E15ACC25939}"/>
          </ac:spMkLst>
        </pc:spChg>
      </pc:sldChg>
    </pc:docChg>
  </pc:docChgLst>
  <pc:docChgLst>
    <pc:chgData name="Rideout, Karen [VCH]" userId="55ad4f8f-366c-4c28-b892-d9d7fe3b2016" providerId="ADAL" clId="{ED15BC2D-0B41-4DAA-A900-324040D2C3FC}"/>
    <pc:docChg chg="undo redo custSel addSld delSld modSld sldOrd delSection modSection">
      <pc:chgData name="Rideout, Karen [VCH]" userId="55ad4f8f-366c-4c28-b892-d9d7fe3b2016" providerId="ADAL" clId="{ED15BC2D-0B41-4DAA-A900-324040D2C3FC}" dt="2024-09-06T21:11:37.568" v="1224"/>
      <pc:docMkLst>
        <pc:docMk/>
      </pc:docMkLst>
      <pc:sldChg chg="delSp mod delCm">
        <pc:chgData name="Rideout, Karen [VCH]" userId="55ad4f8f-366c-4c28-b892-d9d7fe3b2016" providerId="ADAL" clId="{ED15BC2D-0B41-4DAA-A900-324040D2C3FC}" dt="2024-09-06T16:21:16.751" v="194"/>
        <pc:sldMkLst>
          <pc:docMk/>
          <pc:sldMk cId="2174405853" sldId="266"/>
        </pc:sldMkLst>
        <pc:picChg chg="del">
          <ac:chgData name="Rideout, Karen [VCH]" userId="55ad4f8f-366c-4c28-b892-d9d7fe3b2016" providerId="ADAL" clId="{ED15BC2D-0B41-4DAA-A900-324040D2C3FC}" dt="2024-09-06T16:19:29.968" v="0" actId="21"/>
          <ac:picMkLst>
            <pc:docMk/>
            <pc:sldMk cId="2174405853" sldId="266"/>
            <ac:picMk id="11" creationId="{C45CEDC4-FC5C-1BFE-53E5-3F8375B95E54}"/>
          </ac:picMkLst>
        </pc:picChg>
        <pc:extLst>
          <p:ext xmlns:p="http://schemas.openxmlformats.org/presentationml/2006/main" uri="{D6D511B9-2390-475A-947B-AFAB55BFBCF1}">
            <pc226:cmChg xmlns:pc226="http://schemas.microsoft.com/office/powerpoint/2022/06/main/command" chg="del">
              <pc226:chgData name="Rideout, Karen [VCH]" userId="55ad4f8f-366c-4c28-b892-d9d7fe3b2016" providerId="ADAL" clId="{ED15BC2D-0B41-4DAA-A900-324040D2C3FC}" dt="2024-09-06T16:21:16.751" v="194"/>
              <pc2:cmMkLst xmlns:pc2="http://schemas.microsoft.com/office/powerpoint/2019/9/main/command">
                <pc:docMk/>
                <pc:sldMk cId="2174405853" sldId="266"/>
                <pc2:cmMk id="{7CD804F8-C066-4BC9-B2EB-30A09E35AF77}"/>
              </pc2:cmMkLst>
            </pc226:cmChg>
          </p:ext>
        </pc:extLst>
      </pc:sldChg>
      <pc:sldChg chg="addSp delSp modSp mod">
        <pc:chgData name="Rideout, Karen [VCH]" userId="55ad4f8f-366c-4c28-b892-d9d7fe3b2016" providerId="ADAL" clId="{ED15BC2D-0B41-4DAA-A900-324040D2C3FC}" dt="2024-09-06T21:05:08.686" v="1219" actId="1037"/>
        <pc:sldMkLst>
          <pc:docMk/>
          <pc:sldMk cId="678202824" sldId="281"/>
        </pc:sldMkLst>
        <pc:spChg chg="del mod">
          <ac:chgData name="Rideout, Karen [VCH]" userId="55ad4f8f-366c-4c28-b892-d9d7fe3b2016" providerId="ADAL" clId="{ED15BC2D-0B41-4DAA-A900-324040D2C3FC}" dt="2024-09-06T21:04:27.841" v="1196" actId="478"/>
          <ac:spMkLst>
            <pc:docMk/>
            <pc:sldMk cId="678202824" sldId="281"/>
            <ac:spMk id="16" creationId="{97AC170E-D3E4-2989-FC26-9EBF6217740E}"/>
          </ac:spMkLst>
        </pc:spChg>
        <pc:picChg chg="add mod">
          <ac:chgData name="Rideout, Karen [VCH]" userId="55ad4f8f-366c-4c28-b892-d9d7fe3b2016" providerId="ADAL" clId="{ED15BC2D-0B41-4DAA-A900-324040D2C3FC}" dt="2024-09-06T21:05:08.686" v="1219" actId="1037"/>
          <ac:picMkLst>
            <pc:docMk/>
            <pc:sldMk cId="678202824" sldId="281"/>
            <ac:picMk id="3" creationId="{CFF1B826-B125-C469-70D3-D6F9982327CC}"/>
          </ac:picMkLst>
        </pc:picChg>
        <pc:picChg chg="add del mod">
          <ac:chgData name="Rideout, Karen [VCH]" userId="55ad4f8f-366c-4c28-b892-d9d7fe3b2016" providerId="ADAL" clId="{ED15BC2D-0B41-4DAA-A900-324040D2C3FC}" dt="2024-09-06T21:04:30.993" v="1198" actId="478"/>
          <ac:picMkLst>
            <pc:docMk/>
            <pc:sldMk cId="678202824" sldId="281"/>
            <ac:picMk id="11" creationId="{C45CEDC4-FC5C-1BFE-53E5-3F8375B95E54}"/>
          </ac:picMkLst>
        </pc:picChg>
      </pc:sldChg>
      <pc:sldChg chg="modSp mod delCm">
        <pc:chgData name="Rideout, Karen [VCH]" userId="55ad4f8f-366c-4c28-b892-d9d7fe3b2016" providerId="ADAL" clId="{ED15BC2D-0B41-4DAA-A900-324040D2C3FC}" dt="2024-09-06T17:34:32.487" v="608" actId="1037"/>
        <pc:sldMkLst>
          <pc:docMk/>
          <pc:sldMk cId="4241291242" sldId="687"/>
        </pc:sldMkLst>
        <pc:spChg chg="mod">
          <ac:chgData name="Rideout, Karen [VCH]" userId="55ad4f8f-366c-4c28-b892-d9d7fe3b2016" providerId="ADAL" clId="{ED15BC2D-0B41-4DAA-A900-324040D2C3FC}" dt="2024-09-06T17:30:39.379" v="550" actId="1035"/>
          <ac:spMkLst>
            <pc:docMk/>
            <pc:sldMk cId="4241291242" sldId="687"/>
            <ac:spMk id="10" creationId="{C014155E-49E8-3EBF-F86D-5219490DB449}"/>
          </ac:spMkLst>
        </pc:spChg>
        <pc:spChg chg="mod">
          <ac:chgData name="Rideout, Karen [VCH]" userId="55ad4f8f-366c-4c28-b892-d9d7fe3b2016" providerId="ADAL" clId="{ED15BC2D-0B41-4DAA-A900-324040D2C3FC}" dt="2024-09-06T17:30:25.877" v="531" actId="1035"/>
          <ac:spMkLst>
            <pc:docMk/>
            <pc:sldMk cId="4241291242" sldId="687"/>
            <ac:spMk id="11" creationId="{496741B4-9B1B-4FE5-37B1-AC90310729AF}"/>
          </ac:spMkLst>
        </pc:spChg>
        <pc:spChg chg="mod">
          <ac:chgData name="Rideout, Karen [VCH]" userId="55ad4f8f-366c-4c28-b892-d9d7fe3b2016" providerId="ADAL" clId="{ED15BC2D-0B41-4DAA-A900-324040D2C3FC}" dt="2024-09-06T17:30:35.193" v="543" actId="1036"/>
          <ac:spMkLst>
            <pc:docMk/>
            <pc:sldMk cId="4241291242" sldId="687"/>
            <ac:spMk id="12" creationId="{F988415D-1C3D-8C5A-AB3E-C652EE966A38}"/>
          </ac:spMkLst>
        </pc:spChg>
        <pc:spChg chg="mod">
          <ac:chgData name="Rideout, Karen [VCH]" userId="55ad4f8f-366c-4c28-b892-d9d7fe3b2016" providerId="ADAL" clId="{ED15BC2D-0B41-4DAA-A900-324040D2C3FC}" dt="2024-09-06T17:34:32.487" v="608" actId="1037"/>
          <ac:spMkLst>
            <pc:docMk/>
            <pc:sldMk cId="4241291242" sldId="687"/>
            <ac:spMk id="14" creationId="{BE3FAAE4-072F-EED6-2AFE-D644BFA63DE5}"/>
          </ac:spMkLst>
        </pc:spChg>
        <pc:extLst>
          <p:ext xmlns:p="http://schemas.openxmlformats.org/presentationml/2006/main" uri="{D6D511B9-2390-475A-947B-AFAB55BFBCF1}">
            <pc226:cmChg xmlns:pc226="http://schemas.microsoft.com/office/powerpoint/2022/06/main/command" chg="del">
              <pc226:chgData name="Rideout, Karen [VCH]" userId="55ad4f8f-366c-4c28-b892-d9d7fe3b2016" providerId="ADAL" clId="{ED15BC2D-0B41-4DAA-A900-324040D2C3FC}" dt="2024-09-06T17:34:00.585" v="585"/>
              <pc2:cmMkLst xmlns:pc2="http://schemas.microsoft.com/office/powerpoint/2019/9/main/command">
                <pc:docMk/>
                <pc:sldMk cId="4241291242" sldId="687"/>
                <pc2:cmMk id="{F7C3AD04-0BEB-4B5F-A094-8FF53E4C1761}"/>
              </pc2:cmMkLst>
            </pc226:cmChg>
          </p:ext>
        </pc:extLst>
      </pc:sldChg>
      <pc:sldChg chg="addSp delSp modSp mod">
        <pc:chgData name="Rideout, Karen [VCH]" userId="55ad4f8f-366c-4c28-b892-d9d7fe3b2016" providerId="ADAL" clId="{ED15BC2D-0B41-4DAA-A900-324040D2C3FC}" dt="2024-09-06T20:57:35.377" v="1183" actId="20577"/>
        <pc:sldMkLst>
          <pc:docMk/>
          <pc:sldMk cId="2271684888" sldId="713"/>
        </pc:sldMkLst>
        <pc:spChg chg="add mod">
          <ac:chgData name="Rideout, Karen [VCH]" userId="55ad4f8f-366c-4c28-b892-d9d7fe3b2016" providerId="ADAL" clId="{ED15BC2D-0B41-4DAA-A900-324040D2C3FC}" dt="2024-09-06T20:57:35.377" v="1183" actId="20577"/>
          <ac:spMkLst>
            <pc:docMk/>
            <pc:sldMk cId="2271684888" sldId="713"/>
            <ac:spMk id="5" creationId="{E1F39C85-D268-CE95-844F-AFA00B35F2AC}"/>
          </ac:spMkLst>
        </pc:spChg>
        <pc:spChg chg="add del mod">
          <ac:chgData name="Rideout, Karen [VCH]" userId="55ad4f8f-366c-4c28-b892-d9d7fe3b2016" providerId="ADAL" clId="{ED15BC2D-0B41-4DAA-A900-324040D2C3FC}" dt="2024-09-06T20:16:56.468" v="792" actId="478"/>
          <ac:spMkLst>
            <pc:docMk/>
            <pc:sldMk cId="2271684888" sldId="713"/>
            <ac:spMk id="9" creationId="{78F303E2-BE61-E891-F51C-271BBCF63275}"/>
          </ac:spMkLst>
        </pc:spChg>
      </pc:sldChg>
      <pc:sldChg chg="modSp mod">
        <pc:chgData name="Rideout, Karen [VCH]" userId="55ad4f8f-366c-4c28-b892-d9d7fe3b2016" providerId="ADAL" clId="{ED15BC2D-0B41-4DAA-A900-324040D2C3FC}" dt="2024-09-06T20:54:49.840" v="1129" actId="20577"/>
        <pc:sldMkLst>
          <pc:docMk/>
          <pc:sldMk cId="3905333126" sldId="719"/>
        </pc:sldMkLst>
        <pc:spChg chg="mod">
          <ac:chgData name="Rideout, Karen [VCH]" userId="55ad4f8f-366c-4c28-b892-d9d7fe3b2016" providerId="ADAL" clId="{ED15BC2D-0B41-4DAA-A900-324040D2C3FC}" dt="2024-09-06T20:54:39.645" v="1116" actId="20577"/>
          <ac:spMkLst>
            <pc:docMk/>
            <pc:sldMk cId="3905333126" sldId="719"/>
            <ac:spMk id="29" creationId="{C7E03C64-D9CE-F5E3-6887-9CC2033B5A0F}"/>
          </ac:spMkLst>
        </pc:spChg>
        <pc:spChg chg="mod">
          <ac:chgData name="Rideout, Karen [VCH]" userId="55ad4f8f-366c-4c28-b892-d9d7fe3b2016" providerId="ADAL" clId="{ED15BC2D-0B41-4DAA-A900-324040D2C3FC}" dt="2024-09-06T20:54:49.840" v="1129" actId="20577"/>
          <ac:spMkLst>
            <pc:docMk/>
            <pc:sldMk cId="3905333126" sldId="719"/>
            <ac:spMk id="33" creationId="{AA668A23-481B-4DE7-64E5-74067C064E02}"/>
          </ac:spMkLst>
        </pc:spChg>
      </pc:sldChg>
      <pc:sldChg chg="modSp mod">
        <pc:chgData name="Rideout, Karen [VCH]" userId="55ad4f8f-366c-4c28-b892-d9d7fe3b2016" providerId="ADAL" clId="{ED15BC2D-0B41-4DAA-A900-324040D2C3FC}" dt="2024-09-06T20:56:09.966" v="1173" actId="20577"/>
        <pc:sldMkLst>
          <pc:docMk/>
          <pc:sldMk cId="3150721192" sldId="723"/>
        </pc:sldMkLst>
        <pc:spChg chg="mod">
          <ac:chgData name="Rideout, Karen [VCH]" userId="55ad4f8f-366c-4c28-b892-d9d7fe3b2016" providerId="ADAL" clId="{ED15BC2D-0B41-4DAA-A900-324040D2C3FC}" dt="2024-09-06T20:56:09.966" v="1173" actId="20577"/>
          <ac:spMkLst>
            <pc:docMk/>
            <pc:sldMk cId="3150721192" sldId="723"/>
            <ac:spMk id="3" creationId="{4357356A-CA06-1EDB-D45C-63E6BE0FB2FB}"/>
          </ac:spMkLst>
        </pc:spChg>
      </pc:sldChg>
      <pc:sldChg chg="modSp mod">
        <pc:chgData name="Rideout, Karen [VCH]" userId="55ad4f8f-366c-4c28-b892-d9d7fe3b2016" providerId="ADAL" clId="{ED15BC2D-0B41-4DAA-A900-324040D2C3FC}" dt="2024-09-06T20:56:32.536" v="1181" actId="20577"/>
        <pc:sldMkLst>
          <pc:docMk/>
          <pc:sldMk cId="1496915287" sldId="726"/>
        </pc:sldMkLst>
        <pc:spChg chg="mod">
          <ac:chgData name="Rideout, Karen [VCH]" userId="55ad4f8f-366c-4c28-b892-d9d7fe3b2016" providerId="ADAL" clId="{ED15BC2D-0B41-4DAA-A900-324040D2C3FC}" dt="2024-09-06T20:56:32.536" v="1181" actId="20577"/>
          <ac:spMkLst>
            <pc:docMk/>
            <pc:sldMk cId="1496915287" sldId="726"/>
            <ac:spMk id="7" creationId="{50E42C8F-1C3B-2F6E-5D06-CEC824EDBB14}"/>
          </ac:spMkLst>
        </pc:spChg>
      </pc:sldChg>
      <pc:sldChg chg="addSp delSp modSp del mod">
        <pc:chgData name="Rideout, Karen [VCH]" userId="55ad4f8f-366c-4c28-b892-d9d7fe3b2016" providerId="ADAL" clId="{ED15BC2D-0B41-4DAA-A900-324040D2C3FC}" dt="2024-09-06T17:27:16.618" v="512" actId="47"/>
        <pc:sldMkLst>
          <pc:docMk/>
          <pc:sldMk cId="3062207794" sldId="732"/>
        </pc:sldMkLst>
        <pc:picChg chg="add del mod">
          <ac:chgData name="Rideout, Karen [VCH]" userId="55ad4f8f-366c-4c28-b892-d9d7fe3b2016" providerId="ADAL" clId="{ED15BC2D-0B41-4DAA-A900-324040D2C3FC}" dt="2024-09-06T17:23:20.144" v="441" actId="21"/>
          <ac:picMkLst>
            <pc:docMk/>
            <pc:sldMk cId="3062207794" sldId="732"/>
            <ac:picMk id="3" creationId="{21140123-24B3-3455-6F9A-DD993FF561A2}"/>
          </ac:picMkLst>
        </pc:picChg>
        <pc:picChg chg="add del mod">
          <ac:chgData name="Rideout, Karen [VCH]" userId="55ad4f8f-366c-4c28-b892-d9d7fe3b2016" providerId="ADAL" clId="{ED15BC2D-0B41-4DAA-A900-324040D2C3FC}" dt="2024-09-06T17:22:27.628" v="382" actId="21"/>
          <ac:picMkLst>
            <pc:docMk/>
            <pc:sldMk cId="3062207794" sldId="732"/>
            <ac:picMk id="6" creationId="{A3E9C8EF-CDA8-ED9F-B794-90C7E2A3D5DA}"/>
          </ac:picMkLst>
        </pc:picChg>
        <pc:picChg chg="add del mod">
          <ac:chgData name="Rideout, Karen [VCH]" userId="55ad4f8f-366c-4c28-b892-d9d7fe3b2016" providerId="ADAL" clId="{ED15BC2D-0B41-4DAA-A900-324040D2C3FC}" dt="2024-09-06T17:24:09.461" v="471" actId="21"/>
          <ac:picMkLst>
            <pc:docMk/>
            <pc:sldMk cId="3062207794" sldId="732"/>
            <ac:picMk id="7" creationId="{E1CEACFF-A9E5-FD56-4FCA-3F3920B22213}"/>
          </ac:picMkLst>
        </pc:picChg>
      </pc:sldChg>
      <pc:sldChg chg="addSp delSp modSp mod">
        <pc:chgData name="Rideout, Karen [VCH]" userId="55ad4f8f-366c-4c28-b892-d9d7fe3b2016" providerId="ADAL" clId="{ED15BC2D-0B41-4DAA-A900-324040D2C3FC}" dt="2024-09-06T16:54:49.953" v="311" actId="948"/>
        <pc:sldMkLst>
          <pc:docMk/>
          <pc:sldMk cId="719895977" sldId="735"/>
        </pc:sldMkLst>
        <pc:spChg chg="mod">
          <ac:chgData name="Rideout, Karen [VCH]" userId="55ad4f8f-366c-4c28-b892-d9d7fe3b2016" providerId="ADAL" clId="{ED15BC2D-0B41-4DAA-A900-324040D2C3FC}" dt="2024-09-06T16:26:47.624" v="291" actId="948"/>
          <ac:spMkLst>
            <pc:docMk/>
            <pc:sldMk cId="719895977" sldId="735"/>
            <ac:spMk id="12" creationId="{6D431A4B-B3B1-5F9A-A10D-FFB654E15C9E}"/>
          </ac:spMkLst>
        </pc:spChg>
        <pc:spChg chg="mod">
          <ac:chgData name="Rideout, Karen [VCH]" userId="55ad4f8f-366c-4c28-b892-d9d7fe3b2016" providerId="ADAL" clId="{ED15BC2D-0B41-4DAA-A900-324040D2C3FC}" dt="2024-09-06T16:54:49.953" v="311" actId="948"/>
          <ac:spMkLst>
            <pc:docMk/>
            <pc:sldMk cId="719895977" sldId="735"/>
            <ac:spMk id="13" creationId="{96BEDA3B-E2CB-84AC-1A02-6D70AF664430}"/>
          </ac:spMkLst>
        </pc:spChg>
        <pc:picChg chg="add mod ord">
          <ac:chgData name="Rideout, Karen [VCH]" userId="55ad4f8f-366c-4c28-b892-d9d7fe3b2016" providerId="ADAL" clId="{ED15BC2D-0B41-4DAA-A900-324040D2C3FC}" dt="2024-09-06T16:23:59.806" v="236" actId="14100"/>
          <ac:picMkLst>
            <pc:docMk/>
            <pc:sldMk cId="719895977" sldId="735"/>
            <ac:picMk id="2" creationId="{7F3C6F12-778F-A5C2-ADAA-E836D75C4C17}"/>
          </ac:picMkLst>
        </pc:picChg>
        <pc:picChg chg="del">
          <ac:chgData name="Rideout, Karen [VCH]" userId="55ad4f8f-366c-4c28-b892-d9d7fe3b2016" providerId="ADAL" clId="{ED15BC2D-0B41-4DAA-A900-324040D2C3FC}" dt="2024-09-06T16:23:26.832" v="212" actId="21"/>
          <ac:picMkLst>
            <pc:docMk/>
            <pc:sldMk cId="719895977" sldId="735"/>
            <ac:picMk id="14" creationId="{24DD7425-0918-B1E5-7E93-FB3555E57A98}"/>
          </ac:picMkLst>
        </pc:picChg>
      </pc:sldChg>
      <pc:sldChg chg="modSp mod">
        <pc:chgData name="Rideout, Karen [VCH]" userId="55ad4f8f-366c-4c28-b892-d9d7fe3b2016" providerId="ADAL" clId="{ED15BC2D-0B41-4DAA-A900-324040D2C3FC}" dt="2024-09-06T20:59:29.555" v="1187" actId="1076"/>
        <pc:sldMkLst>
          <pc:docMk/>
          <pc:sldMk cId="2949502275" sldId="750"/>
        </pc:sldMkLst>
        <pc:spChg chg="mod">
          <ac:chgData name="Rideout, Karen [VCH]" userId="55ad4f8f-366c-4c28-b892-d9d7fe3b2016" providerId="ADAL" clId="{ED15BC2D-0B41-4DAA-A900-324040D2C3FC}" dt="2024-09-06T20:55:17.560" v="1157" actId="6549"/>
          <ac:spMkLst>
            <pc:docMk/>
            <pc:sldMk cId="2949502275" sldId="750"/>
            <ac:spMk id="13" creationId="{266FA807-5F8D-2E0D-9857-6B45D2BB8F69}"/>
          </ac:spMkLst>
        </pc:spChg>
        <pc:spChg chg="mod">
          <ac:chgData name="Rideout, Karen [VCH]" userId="55ad4f8f-366c-4c28-b892-d9d7fe3b2016" providerId="ADAL" clId="{ED15BC2D-0B41-4DAA-A900-324040D2C3FC}" dt="2024-09-06T20:55:14.497" v="1156" actId="6549"/>
          <ac:spMkLst>
            <pc:docMk/>
            <pc:sldMk cId="2949502275" sldId="750"/>
            <ac:spMk id="17" creationId="{14D77288-585C-4356-619C-F0550E908E92}"/>
          </ac:spMkLst>
        </pc:spChg>
        <pc:spChg chg="mod">
          <ac:chgData name="Rideout, Karen [VCH]" userId="55ad4f8f-366c-4c28-b892-d9d7fe3b2016" providerId="ADAL" clId="{ED15BC2D-0B41-4DAA-A900-324040D2C3FC}" dt="2024-09-06T20:59:29.555" v="1187" actId="1076"/>
          <ac:spMkLst>
            <pc:docMk/>
            <pc:sldMk cId="2949502275" sldId="750"/>
            <ac:spMk id="22" creationId="{82FB5F26-EB7D-E435-1156-FD690D3C21FA}"/>
          </ac:spMkLst>
        </pc:spChg>
      </pc:sldChg>
      <pc:sldChg chg="del">
        <pc:chgData name="Rideout, Karen [VCH]" userId="55ad4f8f-366c-4c28-b892-d9d7fe3b2016" providerId="ADAL" clId="{ED15BC2D-0B41-4DAA-A900-324040D2C3FC}" dt="2024-09-06T18:00:56.993" v="751" actId="47"/>
        <pc:sldMkLst>
          <pc:docMk/>
          <pc:sldMk cId="2397999225" sldId="754"/>
        </pc:sldMkLst>
      </pc:sldChg>
      <pc:sldChg chg="modSp delCm">
        <pc:chgData name="Rideout, Karen [VCH]" userId="55ad4f8f-366c-4c28-b892-d9d7fe3b2016" providerId="ADAL" clId="{ED15BC2D-0B41-4DAA-A900-324040D2C3FC}" dt="2024-09-06T20:13:03.673" v="761"/>
        <pc:sldMkLst>
          <pc:docMk/>
          <pc:sldMk cId="2041228117" sldId="757"/>
        </pc:sldMkLst>
        <pc:picChg chg="mod">
          <ac:chgData name="Rideout, Karen [VCH]" userId="55ad4f8f-366c-4c28-b892-d9d7fe3b2016" providerId="ADAL" clId="{ED15BC2D-0B41-4DAA-A900-324040D2C3FC}" dt="2024-09-06T20:12:53.608" v="760" actId="14826"/>
          <ac:picMkLst>
            <pc:docMk/>
            <pc:sldMk cId="2041228117" sldId="757"/>
            <ac:picMk id="15" creationId="{13E2DCCA-5386-10D9-9B4A-392FE84607DE}"/>
          </ac:picMkLst>
        </pc:picChg>
        <pc:extLst>
          <p:ext xmlns:p="http://schemas.openxmlformats.org/presentationml/2006/main" uri="{D6D511B9-2390-475A-947B-AFAB55BFBCF1}">
            <pc226:cmChg xmlns:pc226="http://schemas.microsoft.com/office/powerpoint/2022/06/main/command" chg="del">
              <pc226:chgData name="Rideout, Karen [VCH]" userId="55ad4f8f-366c-4c28-b892-d9d7fe3b2016" providerId="ADAL" clId="{ED15BC2D-0B41-4DAA-A900-324040D2C3FC}" dt="2024-09-06T20:13:03.673" v="761"/>
              <pc2:cmMkLst xmlns:pc2="http://schemas.microsoft.com/office/powerpoint/2019/9/main/command">
                <pc:docMk/>
                <pc:sldMk cId="2041228117" sldId="757"/>
                <pc2:cmMk id="{D9BE2A30-7DB3-4FF2-9CA3-C36F0708F232}"/>
              </pc2:cmMkLst>
            </pc226:cmChg>
          </p:ext>
        </pc:extLst>
      </pc:sldChg>
      <pc:sldChg chg="addSp delSp modSp mod delCm">
        <pc:chgData name="Rideout, Karen [VCH]" userId="55ad4f8f-366c-4c28-b892-d9d7fe3b2016" providerId="ADAL" clId="{ED15BC2D-0B41-4DAA-A900-324040D2C3FC}" dt="2024-09-06T19:02:27.401" v="759"/>
        <pc:sldMkLst>
          <pc:docMk/>
          <pc:sldMk cId="2759531020" sldId="762"/>
        </pc:sldMkLst>
        <pc:picChg chg="add mod">
          <ac:chgData name="Rideout, Karen [VCH]" userId="55ad4f8f-366c-4c28-b892-d9d7fe3b2016" providerId="ADAL" clId="{ED15BC2D-0B41-4DAA-A900-324040D2C3FC}" dt="2024-09-06T19:02:02.292" v="758" actId="1076"/>
          <ac:picMkLst>
            <pc:docMk/>
            <pc:sldMk cId="2759531020" sldId="762"/>
            <ac:picMk id="7" creationId="{0E2154FA-A3E9-7236-5260-01BEA3373E8D}"/>
          </ac:picMkLst>
        </pc:picChg>
        <pc:picChg chg="del">
          <ac:chgData name="Rideout, Karen [VCH]" userId="55ad4f8f-366c-4c28-b892-d9d7fe3b2016" providerId="ADAL" clId="{ED15BC2D-0B41-4DAA-A900-324040D2C3FC}" dt="2024-09-06T19:01:55.383" v="757" actId="478"/>
          <ac:picMkLst>
            <pc:docMk/>
            <pc:sldMk cId="2759531020" sldId="762"/>
            <ac:picMk id="11" creationId="{02FDF0C3-59C3-5963-6A32-94D7540FB564}"/>
          </ac:picMkLst>
        </pc:picChg>
        <pc:extLst>
          <p:ext xmlns:p="http://schemas.openxmlformats.org/presentationml/2006/main" uri="{D6D511B9-2390-475A-947B-AFAB55BFBCF1}">
            <pc226:cmChg xmlns:pc226="http://schemas.microsoft.com/office/powerpoint/2022/06/main/command" chg="del">
              <pc226:chgData name="Rideout, Karen [VCH]" userId="55ad4f8f-366c-4c28-b892-d9d7fe3b2016" providerId="ADAL" clId="{ED15BC2D-0B41-4DAA-A900-324040D2C3FC}" dt="2024-09-06T19:02:27.401" v="759"/>
              <pc2:cmMkLst xmlns:pc2="http://schemas.microsoft.com/office/powerpoint/2019/9/main/command">
                <pc:docMk/>
                <pc:sldMk cId="2759531020" sldId="762"/>
                <pc2:cmMk id="{01165495-F5D7-4D32-8746-63EB2CD4ECC0}"/>
              </pc2:cmMkLst>
            </pc226:cmChg>
          </p:ext>
        </pc:extLst>
      </pc:sldChg>
      <pc:sldChg chg="modSp mod delCm">
        <pc:chgData name="Rideout, Karen [VCH]" userId="55ad4f8f-366c-4c28-b892-d9d7fe3b2016" providerId="ADAL" clId="{ED15BC2D-0B41-4DAA-A900-324040D2C3FC}" dt="2024-09-06T20:26:21.525" v="937" actId="1038"/>
        <pc:sldMkLst>
          <pc:docMk/>
          <pc:sldMk cId="2874749817" sldId="766"/>
        </pc:sldMkLst>
        <pc:spChg chg="mod">
          <ac:chgData name="Rideout, Karen [VCH]" userId="55ad4f8f-366c-4c28-b892-d9d7fe3b2016" providerId="ADAL" clId="{ED15BC2D-0B41-4DAA-A900-324040D2C3FC}" dt="2024-09-06T20:25:03.436" v="910" actId="1035"/>
          <ac:spMkLst>
            <pc:docMk/>
            <pc:sldMk cId="2874749817" sldId="766"/>
            <ac:spMk id="9" creationId="{93572DEA-F451-EB3D-85B5-6815535E9916}"/>
          </ac:spMkLst>
        </pc:spChg>
        <pc:picChg chg="mod">
          <ac:chgData name="Rideout, Karen [VCH]" userId="55ad4f8f-366c-4c28-b892-d9d7fe3b2016" providerId="ADAL" clId="{ED15BC2D-0B41-4DAA-A900-324040D2C3FC}" dt="2024-09-06T20:25:47.281" v="927" actId="14100"/>
          <ac:picMkLst>
            <pc:docMk/>
            <pc:sldMk cId="2874749817" sldId="766"/>
            <ac:picMk id="8" creationId="{15F447E7-41FB-D9CF-5F61-BABC1F9E7830}"/>
          </ac:picMkLst>
        </pc:picChg>
        <pc:picChg chg="mod modCrop">
          <ac:chgData name="Rideout, Karen [VCH]" userId="55ad4f8f-366c-4c28-b892-d9d7fe3b2016" providerId="ADAL" clId="{ED15BC2D-0B41-4DAA-A900-324040D2C3FC}" dt="2024-09-06T20:26:18.178" v="933" actId="14100"/>
          <ac:picMkLst>
            <pc:docMk/>
            <pc:sldMk cId="2874749817" sldId="766"/>
            <ac:picMk id="10" creationId="{1563DCE7-D064-A740-6285-81D1111236A5}"/>
          </ac:picMkLst>
        </pc:picChg>
        <pc:picChg chg="mod modCrop">
          <ac:chgData name="Rideout, Karen [VCH]" userId="55ad4f8f-366c-4c28-b892-d9d7fe3b2016" providerId="ADAL" clId="{ED15BC2D-0B41-4DAA-A900-324040D2C3FC}" dt="2024-09-06T20:26:21.525" v="937" actId="1038"/>
          <ac:picMkLst>
            <pc:docMk/>
            <pc:sldMk cId="2874749817" sldId="766"/>
            <ac:picMk id="12" creationId="{C1DE15B9-4A38-8846-8144-E662B0562829}"/>
          </ac:picMkLst>
        </pc:picChg>
        <pc:extLst>
          <p:ext xmlns:p="http://schemas.openxmlformats.org/presentationml/2006/main" uri="{D6D511B9-2390-475A-947B-AFAB55BFBCF1}">
            <pc226:cmChg xmlns:pc226="http://schemas.microsoft.com/office/powerpoint/2022/06/main/command" chg="del">
              <pc226:chgData name="Rideout, Karen [VCH]" userId="55ad4f8f-366c-4c28-b892-d9d7fe3b2016" providerId="ADAL" clId="{ED15BC2D-0B41-4DAA-A900-324040D2C3FC}" dt="2024-09-06T20:24:12.489" v="834"/>
              <pc2:cmMkLst xmlns:pc2="http://schemas.microsoft.com/office/powerpoint/2019/9/main/command">
                <pc:docMk/>
                <pc:sldMk cId="2874749817" sldId="766"/>
                <pc2:cmMk id="{E5B64EA4-F90A-466B-9C13-64004C6730AF}"/>
              </pc2:cmMkLst>
            </pc226:cmChg>
          </p:ext>
        </pc:extLst>
      </pc:sldChg>
      <pc:sldChg chg="delSp modSp mod delCm">
        <pc:chgData name="Rideout, Karen [VCH]" userId="55ad4f8f-366c-4c28-b892-d9d7fe3b2016" providerId="ADAL" clId="{ED15BC2D-0B41-4DAA-A900-324040D2C3FC}" dt="2024-09-06T20:54:00.491" v="1104" actId="14861"/>
        <pc:sldMkLst>
          <pc:docMk/>
          <pc:sldMk cId="2830072124" sldId="780"/>
        </pc:sldMkLst>
        <pc:picChg chg="mod">
          <ac:chgData name="Rideout, Karen [VCH]" userId="55ad4f8f-366c-4c28-b892-d9d7fe3b2016" providerId="ADAL" clId="{ED15BC2D-0B41-4DAA-A900-324040D2C3FC}" dt="2024-09-06T20:54:00.491" v="1104" actId="14861"/>
          <ac:picMkLst>
            <pc:docMk/>
            <pc:sldMk cId="2830072124" sldId="780"/>
            <ac:picMk id="7" creationId="{F1A28D42-FC57-092B-3459-FD86DCA2D2FF}"/>
          </ac:picMkLst>
        </pc:picChg>
        <pc:picChg chg="del">
          <ac:chgData name="Rideout, Karen [VCH]" userId="55ad4f8f-366c-4c28-b892-d9d7fe3b2016" providerId="ADAL" clId="{ED15BC2D-0B41-4DAA-A900-324040D2C3FC}" dt="2024-09-06T20:53:15.624" v="1099" actId="478"/>
          <ac:picMkLst>
            <pc:docMk/>
            <pc:sldMk cId="2830072124" sldId="780"/>
            <ac:picMk id="14" creationId="{C31FE666-E166-2159-4A71-6C7AF292EB1B}"/>
          </ac:picMkLst>
        </pc:picChg>
        <pc:extLst>
          <p:ext xmlns:p="http://schemas.openxmlformats.org/presentationml/2006/main" uri="{D6D511B9-2390-475A-947B-AFAB55BFBCF1}">
            <pc226:cmChg xmlns:pc226="http://schemas.microsoft.com/office/powerpoint/2022/06/main/command" chg="del">
              <pc226:chgData name="Rideout, Karen [VCH]" userId="55ad4f8f-366c-4c28-b892-d9d7fe3b2016" providerId="ADAL" clId="{ED15BC2D-0B41-4DAA-A900-324040D2C3FC}" dt="2024-09-06T20:53:43.024" v="1103"/>
              <pc2:cmMkLst xmlns:pc2="http://schemas.microsoft.com/office/powerpoint/2019/9/main/command">
                <pc:docMk/>
                <pc:sldMk cId="2830072124" sldId="780"/>
                <pc2:cmMk id="{1A3D1FE7-13BE-4120-9DF2-915FE1D3D34A}"/>
              </pc2:cmMkLst>
            </pc226:cmChg>
          </p:ext>
        </pc:extLst>
      </pc:sldChg>
      <pc:sldChg chg="del">
        <pc:chgData name="Rideout, Karen [VCH]" userId="55ad4f8f-366c-4c28-b892-d9d7fe3b2016" providerId="ADAL" clId="{ED15BC2D-0B41-4DAA-A900-324040D2C3FC}" dt="2024-09-06T21:02:20.568" v="1188" actId="47"/>
        <pc:sldMkLst>
          <pc:docMk/>
          <pc:sldMk cId="266603496" sldId="788"/>
        </pc:sldMkLst>
      </pc:sldChg>
      <pc:sldChg chg="delSp mod delCm">
        <pc:chgData name="Rideout, Karen [VCH]" userId="55ad4f8f-366c-4c28-b892-d9d7fe3b2016" providerId="ADAL" clId="{ED15BC2D-0B41-4DAA-A900-324040D2C3FC}" dt="2024-09-06T20:17:21.166" v="795"/>
        <pc:sldMkLst>
          <pc:docMk/>
          <pc:sldMk cId="2359299228" sldId="795"/>
        </pc:sldMkLst>
        <pc:spChg chg="del">
          <ac:chgData name="Rideout, Karen [VCH]" userId="55ad4f8f-366c-4c28-b892-d9d7fe3b2016" providerId="ADAL" clId="{ED15BC2D-0B41-4DAA-A900-324040D2C3FC}" dt="2024-09-06T20:14:08.530" v="762" actId="21"/>
          <ac:spMkLst>
            <pc:docMk/>
            <pc:sldMk cId="2359299228" sldId="795"/>
            <ac:spMk id="9" creationId="{78F303E2-BE61-E891-F51C-271BBCF63275}"/>
          </ac:spMkLst>
        </pc:spChg>
        <pc:extLst>
          <p:ext xmlns:p="http://schemas.openxmlformats.org/presentationml/2006/main" uri="{D6D511B9-2390-475A-947B-AFAB55BFBCF1}">
            <pc226:cmChg xmlns:pc226="http://schemas.microsoft.com/office/powerpoint/2022/06/main/command" chg="del">
              <pc226:chgData name="Rideout, Karen [VCH]" userId="55ad4f8f-366c-4c28-b892-d9d7fe3b2016" providerId="ADAL" clId="{ED15BC2D-0B41-4DAA-A900-324040D2C3FC}" dt="2024-09-06T20:17:21.166" v="795"/>
              <pc2:cmMkLst xmlns:pc2="http://schemas.microsoft.com/office/powerpoint/2019/9/main/command">
                <pc:docMk/>
                <pc:sldMk cId="2359299228" sldId="795"/>
                <pc2:cmMk id="{9FCEB9B9-A621-4D43-8FEF-969B54508DA6}"/>
              </pc2:cmMkLst>
            </pc226:cmChg>
          </p:ext>
        </pc:extLst>
      </pc:sldChg>
      <pc:sldChg chg="delSp mod">
        <pc:chgData name="Rideout, Karen [VCH]" userId="55ad4f8f-366c-4c28-b892-d9d7fe3b2016" providerId="ADAL" clId="{ED15BC2D-0B41-4DAA-A900-324040D2C3FC}" dt="2024-09-06T21:11:14.009" v="1220" actId="21"/>
        <pc:sldMkLst>
          <pc:docMk/>
          <pc:sldMk cId="4244329109" sldId="800"/>
        </pc:sldMkLst>
        <pc:spChg chg="del">
          <ac:chgData name="Rideout, Karen [VCH]" userId="55ad4f8f-366c-4c28-b892-d9d7fe3b2016" providerId="ADAL" clId="{ED15BC2D-0B41-4DAA-A900-324040D2C3FC}" dt="2024-09-06T21:11:14.009" v="1220" actId="21"/>
          <ac:spMkLst>
            <pc:docMk/>
            <pc:sldMk cId="4244329109" sldId="800"/>
            <ac:spMk id="9" creationId="{78F303E2-BE61-E891-F51C-271BBCF63275}"/>
          </ac:spMkLst>
        </pc:spChg>
      </pc:sldChg>
      <pc:sldChg chg="addSp modSp add del">
        <pc:chgData name="Rideout, Karen [VCH]" userId="55ad4f8f-366c-4c28-b892-d9d7fe3b2016" providerId="ADAL" clId="{ED15BC2D-0B41-4DAA-A900-324040D2C3FC}" dt="2024-09-06T21:11:22.542" v="1223"/>
        <pc:sldMkLst>
          <pc:docMk/>
          <pc:sldMk cId="3483144926" sldId="801"/>
        </pc:sldMkLst>
        <pc:spChg chg="add mod">
          <ac:chgData name="Rideout, Karen [VCH]" userId="55ad4f8f-366c-4c28-b892-d9d7fe3b2016" providerId="ADAL" clId="{ED15BC2D-0B41-4DAA-A900-324040D2C3FC}" dt="2024-09-06T21:11:22.542" v="1223"/>
          <ac:spMkLst>
            <pc:docMk/>
            <pc:sldMk cId="3483144926" sldId="801"/>
            <ac:spMk id="5" creationId="{78F303E2-BE61-E891-F51C-271BBCF63275}"/>
          </ac:spMkLst>
        </pc:spChg>
      </pc:sldChg>
      <pc:sldChg chg="addSp modSp">
        <pc:chgData name="Rideout, Karen [VCH]" userId="55ad4f8f-366c-4c28-b892-d9d7fe3b2016" providerId="ADAL" clId="{ED15BC2D-0B41-4DAA-A900-324040D2C3FC}" dt="2024-09-06T21:11:37.568" v="1224"/>
        <pc:sldMkLst>
          <pc:docMk/>
          <pc:sldMk cId="2864479024" sldId="802"/>
        </pc:sldMkLst>
        <pc:spChg chg="add mod">
          <ac:chgData name="Rideout, Karen [VCH]" userId="55ad4f8f-366c-4c28-b892-d9d7fe3b2016" providerId="ADAL" clId="{ED15BC2D-0B41-4DAA-A900-324040D2C3FC}" dt="2024-09-06T21:11:37.568" v="1224"/>
          <ac:spMkLst>
            <pc:docMk/>
            <pc:sldMk cId="2864479024" sldId="802"/>
            <ac:spMk id="5" creationId="{68CBE136-D732-344F-58CF-4DFA4D3514B0}"/>
          </ac:spMkLst>
        </pc:spChg>
      </pc:sldChg>
      <pc:sldChg chg="modSp mod">
        <pc:chgData name="Rideout, Karen [VCH]" userId="55ad4f8f-366c-4c28-b892-d9d7fe3b2016" providerId="ADAL" clId="{ED15BC2D-0B41-4DAA-A900-324040D2C3FC}" dt="2024-09-06T20:52:32.447" v="1098" actId="1076"/>
        <pc:sldMkLst>
          <pc:docMk/>
          <pc:sldMk cId="2394924954" sldId="803"/>
        </pc:sldMkLst>
        <pc:spChg chg="mod">
          <ac:chgData name="Rideout, Karen [VCH]" userId="55ad4f8f-366c-4c28-b892-d9d7fe3b2016" providerId="ADAL" clId="{ED15BC2D-0B41-4DAA-A900-324040D2C3FC}" dt="2024-09-06T20:52:32.447" v="1098" actId="1076"/>
          <ac:spMkLst>
            <pc:docMk/>
            <pc:sldMk cId="2394924954" sldId="803"/>
            <ac:spMk id="3" creationId="{00000000-0000-0000-0000-000000000000}"/>
          </ac:spMkLst>
        </pc:spChg>
      </pc:sldChg>
      <pc:sldChg chg="modSp mod">
        <pc:chgData name="Rideout, Karen [VCH]" userId="55ad4f8f-366c-4c28-b892-d9d7fe3b2016" providerId="ADAL" clId="{ED15BC2D-0B41-4DAA-A900-324040D2C3FC}" dt="2024-09-06T20:55:45.687" v="1165" actId="20577"/>
        <pc:sldMkLst>
          <pc:docMk/>
          <pc:sldMk cId="491535124" sldId="804"/>
        </pc:sldMkLst>
        <pc:spChg chg="mod">
          <ac:chgData name="Rideout, Karen [VCH]" userId="55ad4f8f-366c-4c28-b892-d9d7fe3b2016" providerId="ADAL" clId="{ED15BC2D-0B41-4DAA-A900-324040D2C3FC}" dt="2024-09-06T20:55:45.687" v="1165" actId="20577"/>
          <ac:spMkLst>
            <pc:docMk/>
            <pc:sldMk cId="491535124" sldId="804"/>
            <ac:spMk id="20" creationId="{3FCD39B1-020E-47CB-062F-4C6DCC055F81}"/>
          </ac:spMkLst>
        </pc:spChg>
      </pc:sldChg>
      <pc:sldChg chg="delSp modSp add del mod">
        <pc:chgData name="Rideout, Karen [VCH]" userId="55ad4f8f-366c-4c28-b892-d9d7fe3b2016" providerId="ADAL" clId="{ED15BC2D-0B41-4DAA-A900-324040D2C3FC}" dt="2024-09-06T20:51:40.378" v="1087" actId="47"/>
        <pc:sldMkLst>
          <pc:docMk/>
          <pc:sldMk cId="1895978181" sldId="807"/>
        </pc:sldMkLst>
        <pc:spChg chg="mod">
          <ac:chgData name="Rideout, Karen [VCH]" userId="55ad4f8f-366c-4c28-b892-d9d7fe3b2016" providerId="ADAL" clId="{ED15BC2D-0B41-4DAA-A900-324040D2C3FC}" dt="2024-09-06T20:29:20.078" v="940" actId="21"/>
          <ac:spMkLst>
            <pc:docMk/>
            <pc:sldMk cId="1895978181" sldId="807"/>
            <ac:spMk id="2" creationId="{2DEE544E-0FB2-8C1C-1790-833162ACB37E}"/>
          </ac:spMkLst>
        </pc:spChg>
        <pc:spChg chg="mod">
          <ac:chgData name="Rideout, Karen [VCH]" userId="55ad4f8f-366c-4c28-b892-d9d7fe3b2016" providerId="ADAL" clId="{ED15BC2D-0B41-4DAA-A900-324040D2C3FC}" dt="2024-09-06T20:33:50.184" v="974" actId="21"/>
          <ac:spMkLst>
            <pc:docMk/>
            <pc:sldMk cId="1895978181" sldId="807"/>
            <ac:spMk id="3" creationId="{A3A00563-30AD-F30C-4B96-AFFAB4A0C49D}"/>
          </ac:spMkLst>
        </pc:spChg>
        <pc:picChg chg="del">
          <ac:chgData name="Rideout, Karen [VCH]" userId="55ad4f8f-366c-4c28-b892-d9d7fe3b2016" providerId="ADAL" clId="{ED15BC2D-0B41-4DAA-A900-324040D2C3FC}" dt="2024-09-06T20:30:56.915" v="957" actId="478"/>
          <ac:picMkLst>
            <pc:docMk/>
            <pc:sldMk cId="1895978181" sldId="807"/>
            <ac:picMk id="13" creationId="{34D56042-3B9B-AE38-EB48-0AF2EDC7E812}"/>
          </ac:picMkLst>
        </pc:picChg>
        <pc:picChg chg="del">
          <ac:chgData name="Rideout, Karen [VCH]" userId="55ad4f8f-366c-4c28-b892-d9d7fe3b2016" providerId="ADAL" clId="{ED15BC2D-0B41-4DAA-A900-324040D2C3FC}" dt="2024-09-06T20:33:40.142" v="971" actId="21"/>
          <ac:picMkLst>
            <pc:docMk/>
            <pc:sldMk cId="1895978181" sldId="807"/>
            <ac:picMk id="17" creationId="{F8A6F4B7-CF37-CD72-390F-2511BF5B9146}"/>
          </ac:picMkLst>
        </pc:picChg>
      </pc:sldChg>
      <pc:sldChg chg="addSp delSp modSp add mod modAnim">
        <pc:chgData name="Rideout, Karen [VCH]" userId="55ad4f8f-366c-4c28-b892-d9d7fe3b2016" providerId="ADAL" clId="{ED15BC2D-0B41-4DAA-A900-324040D2C3FC}" dt="2024-09-06T17:26:46.273" v="511"/>
        <pc:sldMkLst>
          <pc:docMk/>
          <pc:sldMk cId="1722818129" sldId="808"/>
        </pc:sldMkLst>
        <pc:picChg chg="add mod">
          <ac:chgData name="Rideout, Karen [VCH]" userId="55ad4f8f-366c-4c28-b892-d9d7fe3b2016" providerId="ADAL" clId="{ED15BC2D-0B41-4DAA-A900-324040D2C3FC}" dt="2024-09-06T17:21:29.298" v="337" actId="1035"/>
          <ac:picMkLst>
            <pc:docMk/>
            <pc:sldMk cId="1722818129" sldId="808"/>
            <ac:picMk id="3" creationId="{93D90A71-962D-5AC5-ADC6-A91D9E16987D}"/>
          </ac:picMkLst>
        </pc:picChg>
        <pc:picChg chg="add del mod">
          <ac:chgData name="Rideout, Karen [VCH]" userId="55ad4f8f-366c-4c28-b892-d9d7fe3b2016" providerId="ADAL" clId="{ED15BC2D-0B41-4DAA-A900-324040D2C3FC}" dt="2024-09-06T17:21:51.355" v="342" actId="21"/>
          <ac:picMkLst>
            <pc:docMk/>
            <pc:sldMk cId="1722818129" sldId="808"/>
            <ac:picMk id="6" creationId="{A3E9C8EF-CDA8-ED9F-B794-90C7E2A3D5DA}"/>
          </ac:picMkLst>
        </pc:picChg>
        <pc:picChg chg="add mod">
          <ac:chgData name="Rideout, Karen [VCH]" userId="55ad4f8f-366c-4c28-b892-d9d7fe3b2016" providerId="ADAL" clId="{ED15BC2D-0B41-4DAA-A900-324040D2C3FC}" dt="2024-09-06T17:25:17.121" v="492" actId="1038"/>
          <ac:picMkLst>
            <pc:docMk/>
            <pc:sldMk cId="1722818129" sldId="808"/>
            <ac:picMk id="7" creationId="{A3E9C8EF-CDA8-ED9F-B794-90C7E2A3D5DA}"/>
          </ac:picMkLst>
        </pc:picChg>
        <pc:picChg chg="del">
          <ac:chgData name="Rideout, Karen [VCH]" userId="55ad4f8f-366c-4c28-b892-d9d7fe3b2016" providerId="ADAL" clId="{ED15BC2D-0B41-4DAA-A900-324040D2C3FC}" dt="2024-09-06T17:21:01.533" v="313" actId="478"/>
          <ac:picMkLst>
            <pc:docMk/>
            <pc:sldMk cId="1722818129" sldId="808"/>
            <ac:picMk id="8" creationId="{75D3A8BC-E231-9353-14B1-75B9E0797A7D}"/>
          </ac:picMkLst>
        </pc:picChg>
        <pc:picChg chg="add mod">
          <ac:chgData name="Rideout, Karen [VCH]" userId="55ad4f8f-366c-4c28-b892-d9d7fe3b2016" providerId="ADAL" clId="{ED15BC2D-0B41-4DAA-A900-324040D2C3FC}" dt="2024-09-06T17:23:22.228" v="442"/>
          <ac:picMkLst>
            <pc:docMk/>
            <pc:sldMk cId="1722818129" sldId="808"/>
            <ac:picMk id="11" creationId="{21140123-24B3-3455-6F9A-DD993FF561A2}"/>
          </ac:picMkLst>
        </pc:picChg>
        <pc:picChg chg="add mod">
          <ac:chgData name="Rideout, Karen [VCH]" userId="55ad4f8f-366c-4c28-b892-d9d7fe3b2016" providerId="ADAL" clId="{ED15BC2D-0B41-4DAA-A900-324040D2C3FC}" dt="2024-09-06T17:25:05.938" v="488" actId="1036"/>
          <ac:picMkLst>
            <pc:docMk/>
            <pc:sldMk cId="1722818129" sldId="808"/>
            <ac:picMk id="12" creationId="{E1CEACFF-A9E5-FD56-4FCA-3F3920B22213}"/>
          </ac:picMkLst>
        </pc:picChg>
      </pc:sldChg>
      <pc:sldChg chg="addSp delSp modSp add mod ord modAnim">
        <pc:chgData name="Rideout, Karen [VCH]" userId="55ad4f8f-366c-4c28-b892-d9d7fe3b2016" providerId="ADAL" clId="{ED15BC2D-0B41-4DAA-A900-324040D2C3FC}" dt="2024-09-06T18:00:44.532" v="750"/>
        <pc:sldMkLst>
          <pc:docMk/>
          <pc:sldMk cId="3844559101" sldId="809"/>
        </pc:sldMkLst>
        <pc:picChg chg="add mod modCrop">
          <ac:chgData name="Rideout, Karen [VCH]" userId="55ad4f8f-366c-4c28-b892-d9d7fe3b2016" providerId="ADAL" clId="{ED15BC2D-0B41-4DAA-A900-324040D2C3FC}" dt="2024-09-06T17:53:51.282" v="614" actId="732"/>
          <ac:picMkLst>
            <pc:docMk/>
            <pc:sldMk cId="3844559101" sldId="809"/>
            <ac:picMk id="4" creationId="{ED49AA1D-9293-33F7-1DFB-6A2A8B496BDC}"/>
          </ac:picMkLst>
        </pc:picChg>
        <pc:picChg chg="del">
          <ac:chgData name="Rideout, Karen [VCH]" userId="55ad4f8f-366c-4c28-b892-d9d7fe3b2016" providerId="ADAL" clId="{ED15BC2D-0B41-4DAA-A900-324040D2C3FC}" dt="2024-09-06T17:53:35.008" v="612" actId="478"/>
          <ac:picMkLst>
            <pc:docMk/>
            <pc:sldMk cId="3844559101" sldId="809"/>
            <ac:picMk id="5" creationId="{6100660B-C0EA-663E-9105-82514232AA21}"/>
          </ac:picMkLst>
        </pc:picChg>
        <pc:picChg chg="add mod modCrop">
          <ac:chgData name="Rideout, Karen [VCH]" userId="55ad4f8f-366c-4c28-b892-d9d7fe3b2016" providerId="ADAL" clId="{ED15BC2D-0B41-4DAA-A900-324040D2C3FC}" dt="2024-09-06T17:57:29.237" v="737" actId="732"/>
          <ac:picMkLst>
            <pc:docMk/>
            <pc:sldMk cId="3844559101" sldId="809"/>
            <ac:picMk id="7" creationId="{99429427-0584-EA1A-ABF2-1DCDAD399824}"/>
          </ac:picMkLst>
        </pc:picChg>
        <pc:picChg chg="add mod modCrop">
          <ac:chgData name="Rideout, Karen [VCH]" userId="55ad4f8f-366c-4c28-b892-d9d7fe3b2016" providerId="ADAL" clId="{ED15BC2D-0B41-4DAA-A900-324040D2C3FC}" dt="2024-09-06T17:57:23.517" v="736" actId="732"/>
          <ac:picMkLst>
            <pc:docMk/>
            <pc:sldMk cId="3844559101" sldId="809"/>
            <ac:picMk id="10" creationId="{8A006F7B-0941-D6C2-39B6-46155F42FEF4}"/>
          </ac:picMkLst>
        </pc:picChg>
        <pc:picChg chg="add mod modCrop">
          <ac:chgData name="Rideout, Karen [VCH]" userId="55ad4f8f-366c-4c28-b892-d9d7fe3b2016" providerId="ADAL" clId="{ED15BC2D-0B41-4DAA-A900-324040D2C3FC}" dt="2024-09-06T17:57:16.418" v="735" actId="732"/>
          <ac:picMkLst>
            <pc:docMk/>
            <pc:sldMk cId="3844559101" sldId="809"/>
            <ac:picMk id="12" creationId="{03002E33-C1A6-3633-7F28-32B2A8FD4603}"/>
          </ac:picMkLst>
        </pc:picChg>
      </pc:sldChg>
      <pc:sldChg chg="addSp delSp modSp add mod modNotesTx">
        <pc:chgData name="Rideout, Karen [VCH]" userId="55ad4f8f-366c-4c28-b892-d9d7fe3b2016" providerId="ADAL" clId="{ED15BC2D-0B41-4DAA-A900-324040D2C3FC}" dt="2024-09-06T20:50:37.513" v="1081" actId="1076"/>
        <pc:sldMkLst>
          <pc:docMk/>
          <pc:sldMk cId="684067050" sldId="810"/>
        </pc:sldMkLst>
        <pc:spChg chg="mod">
          <ac:chgData name="Rideout, Karen [VCH]" userId="55ad4f8f-366c-4c28-b892-d9d7fe3b2016" providerId="ADAL" clId="{ED15BC2D-0B41-4DAA-A900-324040D2C3FC}" dt="2024-09-06T20:29:34.776" v="947"/>
          <ac:spMkLst>
            <pc:docMk/>
            <pc:sldMk cId="684067050" sldId="810"/>
            <ac:spMk id="5" creationId="{CCD240EA-7A1E-AD85-FEEB-32441F7B0ED1}"/>
          </ac:spMkLst>
        </pc:spChg>
        <pc:spChg chg="add mod">
          <ac:chgData name="Rideout, Karen [VCH]" userId="55ad4f8f-366c-4c28-b892-d9d7fe3b2016" providerId="ADAL" clId="{ED15BC2D-0B41-4DAA-A900-324040D2C3FC}" dt="2024-09-06T20:30:06.612" v="949"/>
          <ac:spMkLst>
            <pc:docMk/>
            <pc:sldMk cId="684067050" sldId="810"/>
            <ac:spMk id="6" creationId="{F05B7193-1820-084C-0A18-8F5E26B714DC}"/>
          </ac:spMkLst>
        </pc:spChg>
        <pc:spChg chg="add mod">
          <ac:chgData name="Rideout, Karen [VCH]" userId="55ad4f8f-366c-4c28-b892-d9d7fe3b2016" providerId="ADAL" clId="{ED15BC2D-0B41-4DAA-A900-324040D2C3FC}" dt="2024-09-06T20:30:06.612" v="949"/>
          <ac:spMkLst>
            <pc:docMk/>
            <pc:sldMk cId="684067050" sldId="810"/>
            <ac:spMk id="8" creationId="{56A3568D-C875-5AA1-C746-7B3DC8E77949}"/>
          </ac:spMkLst>
        </pc:spChg>
        <pc:spChg chg="add mod">
          <ac:chgData name="Rideout, Karen [VCH]" userId="55ad4f8f-366c-4c28-b892-d9d7fe3b2016" providerId="ADAL" clId="{ED15BC2D-0B41-4DAA-A900-324040D2C3FC}" dt="2024-09-06T20:50:37.513" v="1081" actId="1076"/>
          <ac:spMkLst>
            <pc:docMk/>
            <pc:sldMk cId="684067050" sldId="810"/>
            <ac:spMk id="12" creationId="{D44499C8-3089-51D6-E228-A64F411DCF5A}"/>
          </ac:spMkLst>
        </pc:spChg>
        <pc:spChg chg="add mod">
          <ac:chgData name="Rideout, Karen [VCH]" userId="55ad4f8f-366c-4c28-b892-d9d7fe3b2016" providerId="ADAL" clId="{ED15BC2D-0B41-4DAA-A900-324040D2C3FC}" dt="2024-09-06T20:50:26.959" v="1069" actId="1035"/>
          <ac:spMkLst>
            <pc:docMk/>
            <pc:sldMk cId="684067050" sldId="810"/>
            <ac:spMk id="14" creationId="{B37736FD-94BA-1E57-9EC1-E5FEB4D16BD8}"/>
          </ac:spMkLst>
        </pc:spChg>
        <pc:spChg chg="add mod">
          <ac:chgData name="Rideout, Karen [VCH]" userId="55ad4f8f-366c-4c28-b892-d9d7fe3b2016" providerId="ADAL" clId="{ED15BC2D-0B41-4DAA-A900-324040D2C3FC}" dt="2024-09-06T20:49:46.661" v="1046" actId="1076"/>
          <ac:spMkLst>
            <pc:docMk/>
            <pc:sldMk cId="684067050" sldId="810"/>
            <ac:spMk id="19" creationId="{C4C5344F-CBBE-74F6-81AA-2B6948E9E0D8}"/>
          </ac:spMkLst>
        </pc:spChg>
        <pc:spChg chg="add mod">
          <ac:chgData name="Rideout, Karen [VCH]" userId="55ad4f8f-366c-4c28-b892-d9d7fe3b2016" providerId="ADAL" clId="{ED15BC2D-0B41-4DAA-A900-324040D2C3FC}" dt="2024-09-06T20:49:03.567" v="1030" actId="1076"/>
          <ac:spMkLst>
            <pc:docMk/>
            <pc:sldMk cId="684067050" sldId="810"/>
            <ac:spMk id="23" creationId="{9D33D2BC-6F84-12BA-DD23-81F87628A446}"/>
          </ac:spMkLst>
        </pc:spChg>
        <pc:grpChg chg="del">
          <ac:chgData name="Rideout, Karen [VCH]" userId="55ad4f8f-366c-4c28-b892-d9d7fe3b2016" providerId="ADAL" clId="{ED15BC2D-0B41-4DAA-A900-324040D2C3FC}" dt="2024-09-06T20:33:36.966" v="970" actId="478"/>
          <ac:grpSpMkLst>
            <pc:docMk/>
            <pc:sldMk cId="684067050" sldId="810"/>
            <ac:grpSpMk id="25" creationId="{5984574E-D95A-E8BF-2439-C505CA6B44A0}"/>
          </ac:grpSpMkLst>
        </pc:grpChg>
        <pc:grpChg chg="del">
          <ac:chgData name="Rideout, Karen [VCH]" userId="55ad4f8f-366c-4c28-b892-d9d7fe3b2016" providerId="ADAL" clId="{ED15BC2D-0B41-4DAA-A900-324040D2C3FC}" dt="2024-09-06T20:30:38.935" v="954" actId="478"/>
          <ac:grpSpMkLst>
            <pc:docMk/>
            <pc:sldMk cId="684067050" sldId="810"/>
            <ac:grpSpMk id="26" creationId="{DB6ECBCE-2642-EF90-51DC-23B66C24D192}"/>
          </ac:grpSpMkLst>
        </pc:grpChg>
        <pc:grpChg chg="del">
          <ac:chgData name="Rideout, Karen [VCH]" userId="55ad4f8f-366c-4c28-b892-d9d7fe3b2016" providerId="ADAL" clId="{ED15BC2D-0B41-4DAA-A900-324040D2C3FC}" dt="2024-09-06T20:30:05.541" v="948" actId="478"/>
          <ac:grpSpMkLst>
            <pc:docMk/>
            <pc:sldMk cId="684067050" sldId="810"/>
            <ac:grpSpMk id="27" creationId="{57DCD2E1-4DE6-CF00-E4AC-10B027C41449}"/>
          </ac:grpSpMkLst>
        </pc:grpChg>
        <pc:picChg chg="add mod">
          <ac:chgData name="Rideout, Karen [VCH]" userId="55ad4f8f-366c-4c28-b892-d9d7fe3b2016" providerId="ADAL" clId="{ED15BC2D-0B41-4DAA-A900-324040D2C3FC}" dt="2024-09-06T20:30:06.612" v="949"/>
          <ac:picMkLst>
            <pc:docMk/>
            <pc:sldMk cId="684067050" sldId="810"/>
            <ac:picMk id="3" creationId="{AF40620C-A13D-FEB0-1BF4-6A43EC10317F}"/>
          </ac:picMkLst>
        </pc:picChg>
        <pc:picChg chg="add">
          <ac:chgData name="Rideout, Karen [VCH]" userId="55ad4f8f-366c-4c28-b892-d9d7fe3b2016" providerId="ADAL" clId="{ED15BC2D-0B41-4DAA-A900-324040D2C3FC}" dt="2024-09-06T20:30:12.807" v="950"/>
          <ac:picMkLst>
            <pc:docMk/>
            <pc:sldMk cId="684067050" sldId="810"/>
            <ac:picMk id="9" creationId="{2C5E892C-7981-7252-0DD6-4FDBCFBDE334}"/>
          </ac:picMkLst>
        </pc:picChg>
        <pc:picChg chg="add mod">
          <ac:chgData name="Rideout, Karen [VCH]" userId="55ad4f8f-366c-4c28-b892-d9d7fe3b2016" providerId="ADAL" clId="{ED15BC2D-0B41-4DAA-A900-324040D2C3FC}" dt="2024-09-06T20:50:15.458" v="1053" actId="14100"/>
          <ac:picMkLst>
            <pc:docMk/>
            <pc:sldMk cId="684067050" sldId="810"/>
            <ac:picMk id="10" creationId="{974ED189-953F-C9CA-3588-37771F6B9E62}"/>
          </ac:picMkLst>
        </pc:picChg>
        <pc:picChg chg="add del mod">
          <ac:chgData name="Rideout, Karen [VCH]" userId="55ad4f8f-366c-4c28-b892-d9d7fe3b2016" providerId="ADAL" clId="{ED15BC2D-0B41-4DAA-A900-324040D2C3FC}" dt="2024-09-06T20:45:51.312" v="1005" actId="478"/>
          <ac:picMkLst>
            <pc:docMk/>
            <pc:sldMk cId="684067050" sldId="810"/>
            <ac:picMk id="18" creationId="{52E9843D-9E48-5097-A1FC-0532162E3CB0}"/>
          </ac:picMkLst>
        </pc:picChg>
        <pc:picChg chg="add mod">
          <ac:chgData name="Rideout, Karen [VCH]" userId="55ad4f8f-366c-4c28-b892-d9d7fe3b2016" providerId="ADAL" clId="{ED15BC2D-0B41-4DAA-A900-324040D2C3FC}" dt="2024-09-06T20:33:44.803" v="973" actId="1076"/>
          <ac:picMkLst>
            <pc:docMk/>
            <pc:sldMk cId="684067050" sldId="810"/>
            <ac:picMk id="20" creationId="{F8A6F4B7-CF37-CD72-390F-2511BF5B9146}"/>
          </ac:picMkLst>
        </pc:picChg>
        <pc:picChg chg="add del mod modCrop">
          <ac:chgData name="Rideout, Karen [VCH]" userId="55ad4f8f-366c-4c28-b892-d9d7fe3b2016" providerId="ADAL" clId="{ED15BC2D-0B41-4DAA-A900-324040D2C3FC}" dt="2024-09-06T20:46:34.695" v="1011" actId="478"/>
          <ac:picMkLst>
            <pc:docMk/>
            <pc:sldMk cId="684067050" sldId="810"/>
            <ac:picMk id="31" creationId="{2B78631D-DA74-7B44-5BF8-8B5FDFD3F30B}"/>
          </ac:picMkLst>
        </pc:picChg>
        <pc:picChg chg="add mod">
          <ac:chgData name="Rideout, Karen [VCH]" userId="55ad4f8f-366c-4c28-b892-d9d7fe3b2016" providerId="ADAL" clId="{ED15BC2D-0B41-4DAA-A900-324040D2C3FC}" dt="2024-09-06T20:49:46.661" v="1046" actId="1076"/>
          <ac:picMkLst>
            <pc:docMk/>
            <pc:sldMk cId="684067050" sldId="810"/>
            <ac:picMk id="1025" creationId="{D392724B-B99E-5DF4-BDE7-E77694DFC813}"/>
          </ac:picMkLst>
        </pc:picChg>
        <pc:cxnChg chg="mod">
          <ac:chgData name="Rideout, Karen [VCH]" userId="55ad4f8f-366c-4c28-b892-d9d7fe3b2016" providerId="ADAL" clId="{ED15BC2D-0B41-4DAA-A900-324040D2C3FC}" dt="2024-09-06T20:49:50.620" v="1047" actId="1076"/>
          <ac:cxnSpMkLst>
            <pc:docMk/>
            <pc:sldMk cId="684067050" sldId="810"/>
            <ac:cxnSpMk id="30" creationId="{1F1A2C67-1E3D-03BF-ADF6-B6ABDF03BEC5}"/>
          </ac:cxnSpMkLst>
        </pc:cxnChg>
      </pc:sldChg>
    </pc:docChg>
  </pc:docChgLst>
  <pc:docChgLst>
    <pc:chgData name="Olivo, Florencia [VCH]" userId="S::florencia.olivo@vrhb.org::0905b312-6c18-41ba-a1a0-4597c0461c53" providerId="AD" clId="Web-{3259FADB-1057-5E98-4241-799775392739}"/>
    <pc:docChg chg="sldOrd">
      <pc:chgData name="Olivo, Florencia [VCH]" userId="S::florencia.olivo@vrhb.org::0905b312-6c18-41ba-a1a0-4597c0461c53" providerId="AD" clId="Web-{3259FADB-1057-5E98-4241-799775392739}" dt="2024-10-23T17:33:58.289" v="2"/>
      <pc:docMkLst>
        <pc:docMk/>
      </pc:docMkLst>
      <pc:sldChg chg="ord">
        <pc:chgData name="Olivo, Florencia [VCH]" userId="S::florencia.olivo@vrhb.org::0905b312-6c18-41ba-a1a0-4597c0461c53" providerId="AD" clId="Web-{3259FADB-1057-5E98-4241-799775392739}" dt="2024-10-23T17:32:28.754" v="0"/>
        <pc:sldMkLst>
          <pc:docMk/>
          <pc:sldMk cId="1391024870" sldId="702"/>
        </pc:sldMkLst>
      </pc:sldChg>
      <pc:sldChg chg="ord">
        <pc:chgData name="Olivo, Florencia [VCH]" userId="S::florencia.olivo@vrhb.org::0905b312-6c18-41ba-a1a0-4597c0461c53" providerId="AD" clId="Web-{3259FADB-1057-5E98-4241-799775392739}" dt="2024-10-23T17:33:02.973" v="1"/>
        <pc:sldMkLst>
          <pc:docMk/>
          <pc:sldMk cId="752778310" sldId="714"/>
        </pc:sldMkLst>
      </pc:sldChg>
      <pc:sldChg chg="ord">
        <pc:chgData name="Olivo, Florencia [VCH]" userId="S::florencia.olivo@vrhb.org::0905b312-6c18-41ba-a1a0-4597c0461c53" providerId="AD" clId="Web-{3259FADB-1057-5E98-4241-799775392739}" dt="2024-10-23T17:33:58.289" v="2"/>
        <pc:sldMkLst>
          <pc:docMk/>
          <pc:sldMk cId="1701110691" sldId="753"/>
        </pc:sldMkLst>
      </pc:sldChg>
    </pc:docChg>
  </pc:docChgLst>
  <pc:docChgLst>
    <pc:chgData name="Olivo, Florencia [VCH]" userId="0905b312-6c18-41ba-a1a0-4597c0461c53" providerId="ADAL" clId="{4C848215-92AB-46D7-A067-F4E8EB2F89FA}"/>
    <pc:docChg chg="undo custSel delSld modSld modSection">
      <pc:chgData name="Olivo, Florencia [VCH]" userId="0905b312-6c18-41ba-a1a0-4597c0461c53" providerId="ADAL" clId="{4C848215-92AB-46D7-A067-F4E8EB2F89FA}" dt="2024-12-03T00:09:22.204" v="432" actId="1076"/>
      <pc:docMkLst>
        <pc:docMk/>
      </pc:docMkLst>
      <pc:sldChg chg="del">
        <pc:chgData name="Olivo, Florencia [VCH]" userId="0905b312-6c18-41ba-a1a0-4597c0461c53" providerId="ADAL" clId="{4C848215-92AB-46D7-A067-F4E8EB2F89FA}" dt="2024-12-03T00:06:09.491" v="410" actId="2696"/>
        <pc:sldMkLst>
          <pc:docMk/>
          <pc:sldMk cId="2227994148" sldId="761"/>
        </pc:sldMkLst>
      </pc:sldChg>
      <pc:sldChg chg="addSp delSp modSp mod delAnim modNotesTx">
        <pc:chgData name="Olivo, Florencia [VCH]" userId="0905b312-6c18-41ba-a1a0-4597c0461c53" providerId="ADAL" clId="{4C848215-92AB-46D7-A067-F4E8EB2F89FA}" dt="2024-12-03T00:09:22.204" v="432" actId="1076"/>
        <pc:sldMkLst>
          <pc:docMk/>
          <pc:sldMk cId="3844559101" sldId="809"/>
        </pc:sldMkLst>
        <pc:picChg chg="del">
          <ac:chgData name="Olivo, Florencia [VCH]" userId="0905b312-6c18-41ba-a1a0-4597c0461c53" providerId="ADAL" clId="{4C848215-92AB-46D7-A067-F4E8EB2F89FA}" dt="2024-12-03T00:06:47.876" v="411" actId="478"/>
          <ac:picMkLst>
            <pc:docMk/>
            <pc:sldMk cId="3844559101" sldId="809"/>
            <ac:picMk id="4" creationId="{ED49AA1D-9293-33F7-1DFB-6A2A8B496BDC}"/>
          </ac:picMkLst>
        </pc:picChg>
        <pc:picChg chg="add mod">
          <ac:chgData name="Olivo, Florencia [VCH]" userId="0905b312-6c18-41ba-a1a0-4597c0461c53" providerId="ADAL" clId="{4C848215-92AB-46D7-A067-F4E8EB2F89FA}" dt="2024-12-03T00:07:03.536" v="415" actId="1076"/>
          <ac:picMkLst>
            <pc:docMk/>
            <pc:sldMk cId="3844559101" sldId="809"/>
            <ac:picMk id="6" creationId="{E9B0A434-FF45-9792-0D88-2BB657858614}"/>
          </ac:picMkLst>
        </pc:picChg>
        <pc:picChg chg="del">
          <ac:chgData name="Olivo, Florencia [VCH]" userId="0905b312-6c18-41ba-a1a0-4597c0461c53" providerId="ADAL" clId="{4C848215-92AB-46D7-A067-F4E8EB2F89FA}" dt="2024-12-03T00:07:38.932" v="417" actId="478"/>
          <ac:picMkLst>
            <pc:docMk/>
            <pc:sldMk cId="3844559101" sldId="809"/>
            <ac:picMk id="7" creationId="{99429427-0584-EA1A-ABF2-1DCDAD399824}"/>
          </ac:picMkLst>
        </pc:picChg>
        <pc:picChg chg="del">
          <ac:chgData name="Olivo, Florencia [VCH]" userId="0905b312-6c18-41ba-a1a0-4597c0461c53" providerId="ADAL" clId="{4C848215-92AB-46D7-A067-F4E8EB2F89FA}" dt="2024-12-03T00:08:08.455" v="422" actId="478"/>
          <ac:picMkLst>
            <pc:docMk/>
            <pc:sldMk cId="3844559101" sldId="809"/>
            <ac:picMk id="10" creationId="{8A006F7B-0941-D6C2-39B6-46155F42FEF4}"/>
          </ac:picMkLst>
        </pc:picChg>
        <pc:picChg chg="add mod">
          <ac:chgData name="Olivo, Florencia [VCH]" userId="0905b312-6c18-41ba-a1a0-4597c0461c53" providerId="ADAL" clId="{4C848215-92AB-46D7-A067-F4E8EB2F89FA}" dt="2024-12-03T00:09:20.097" v="431" actId="1076"/>
          <ac:picMkLst>
            <pc:docMk/>
            <pc:sldMk cId="3844559101" sldId="809"/>
            <ac:picMk id="11" creationId="{FA80FC23-6E60-97D5-ADFA-CEDA707E9F97}"/>
          </ac:picMkLst>
        </pc:picChg>
        <pc:picChg chg="del">
          <ac:chgData name="Olivo, Florencia [VCH]" userId="0905b312-6c18-41ba-a1a0-4597c0461c53" providerId="ADAL" clId="{4C848215-92AB-46D7-A067-F4E8EB2F89FA}" dt="2024-12-03T00:08:41.007" v="427" actId="478"/>
          <ac:picMkLst>
            <pc:docMk/>
            <pc:sldMk cId="3844559101" sldId="809"/>
            <ac:picMk id="12" creationId="{03002E33-C1A6-3633-7F28-32B2A8FD4603}"/>
          </ac:picMkLst>
        </pc:picChg>
        <pc:picChg chg="add mod">
          <ac:chgData name="Olivo, Florencia [VCH]" userId="0905b312-6c18-41ba-a1a0-4597c0461c53" providerId="ADAL" clId="{4C848215-92AB-46D7-A067-F4E8EB2F89FA}" dt="2024-12-03T00:09:22.204" v="432" actId="1076"/>
          <ac:picMkLst>
            <pc:docMk/>
            <pc:sldMk cId="3844559101" sldId="809"/>
            <ac:picMk id="14" creationId="{3C8278E0-D297-D3F7-CE41-9BE906BA9620}"/>
          </ac:picMkLst>
        </pc:picChg>
        <pc:picChg chg="add mod">
          <ac:chgData name="Olivo, Florencia [VCH]" userId="0905b312-6c18-41ba-a1a0-4597c0461c53" providerId="ADAL" clId="{4C848215-92AB-46D7-A067-F4E8EB2F89FA}" dt="2024-12-03T00:09:14.262" v="430" actId="1076"/>
          <ac:picMkLst>
            <pc:docMk/>
            <pc:sldMk cId="3844559101" sldId="809"/>
            <ac:picMk id="17" creationId="{BF8399BB-8957-9E02-1003-2986004EF752}"/>
          </ac:picMkLst>
        </pc:picChg>
      </pc:sldChg>
    </pc:docChg>
  </pc:docChgLst>
  <pc:docChgLst>
    <pc:chgData name="Bendickson, Lindsay [VCH]" userId="1602d719-49fe-497a-9f73-ce885320945f" providerId="ADAL" clId="{E1D1C37B-7A75-4A2A-A3C6-1F45AE521451}"/>
    <pc:docChg chg="modSld">
      <pc:chgData name="Bendickson, Lindsay [VCH]" userId="1602d719-49fe-497a-9f73-ce885320945f" providerId="ADAL" clId="{E1D1C37B-7A75-4A2A-A3C6-1F45AE521451}" dt="2024-09-24T23:48:11.452" v="25" actId="27107"/>
      <pc:docMkLst>
        <pc:docMk/>
      </pc:docMkLst>
      <pc:sldChg chg="modNotesTx">
        <pc:chgData name="Bendickson, Lindsay [VCH]" userId="1602d719-49fe-497a-9f73-ce885320945f" providerId="ADAL" clId="{E1D1C37B-7A75-4A2A-A3C6-1F45AE521451}" dt="2024-09-24T23:08:39.829" v="24" actId="20577"/>
        <pc:sldMkLst>
          <pc:docMk/>
          <pc:sldMk cId="678202824" sldId="281"/>
        </pc:sldMkLst>
      </pc:sldChg>
      <pc:sldChg chg="modSp mod">
        <pc:chgData name="Bendickson, Lindsay [VCH]" userId="1602d719-49fe-497a-9f73-ce885320945f" providerId="ADAL" clId="{E1D1C37B-7A75-4A2A-A3C6-1F45AE521451}" dt="2024-09-24T23:48:11.452" v="25" actId="27107"/>
        <pc:sldMkLst>
          <pc:docMk/>
          <pc:sldMk cId="23712345" sldId="791"/>
        </pc:sldMkLst>
        <pc:spChg chg="mod">
          <ac:chgData name="Bendickson, Lindsay [VCH]" userId="1602d719-49fe-497a-9f73-ce885320945f" providerId="ADAL" clId="{E1D1C37B-7A75-4A2A-A3C6-1F45AE521451}" dt="2024-09-24T23:48:11.452" v="25" actId="27107"/>
          <ac:spMkLst>
            <pc:docMk/>
            <pc:sldMk cId="23712345" sldId="791"/>
            <ac:spMk id="6" creationId="{13961BE6-E73C-5534-EFE3-52FC08B8CD55}"/>
          </ac:spMkLst>
        </pc:spChg>
      </pc:sldChg>
    </pc:docChg>
  </pc:docChgLst>
  <pc:docChgLst>
    <pc:chgData name="Bendickson, Lindsay [VCH]" userId="1602d719-49fe-497a-9f73-ce885320945f" providerId="ADAL" clId="{52588253-0FEC-44F0-A577-5DF140842D26}"/>
    <pc:docChg chg="modSld">
      <pc:chgData name="Bendickson, Lindsay [VCH]" userId="1602d719-49fe-497a-9f73-ce885320945f" providerId="ADAL" clId="{52588253-0FEC-44F0-A577-5DF140842D26}" dt="2024-10-22T22:16:38.238" v="27" actId="12"/>
      <pc:docMkLst>
        <pc:docMk/>
      </pc:docMkLst>
      <pc:sldChg chg="addSp modSp mod modNotesTx">
        <pc:chgData name="Bendickson, Lindsay [VCH]" userId="1602d719-49fe-497a-9f73-ce885320945f" providerId="ADAL" clId="{52588253-0FEC-44F0-A577-5DF140842D26}" dt="2024-10-22T22:16:38.238" v="27" actId="12"/>
        <pc:sldMkLst>
          <pc:docMk/>
          <pc:sldMk cId="678202824" sldId="281"/>
        </pc:sldMkLst>
        <pc:spChg chg="add mod">
          <ac:chgData name="Bendickson, Lindsay [VCH]" userId="1602d719-49fe-497a-9f73-ce885320945f" providerId="ADAL" clId="{52588253-0FEC-44F0-A577-5DF140842D26}" dt="2024-10-18T21:58:45.562" v="18" actId="207"/>
          <ac:spMkLst>
            <pc:docMk/>
            <pc:sldMk cId="678202824" sldId="281"/>
            <ac:spMk id="6" creationId="{C5BB92B5-8150-B28B-0A43-96E5972F6DE4}"/>
          </ac:spMkLst>
        </pc:spChg>
      </pc:sldChg>
      <pc:sldChg chg="modSp mod">
        <pc:chgData name="Bendickson, Lindsay [VCH]" userId="1602d719-49fe-497a-9f73-ce885320945f" providerId="ADAL" clId="{52588253-0FEC-44F0-A577-5DF140842D26}" dt="2024-10-22T22:15:32.467" v="19" actId="20577"/>
        <pc:sldMkLst>
          <pc:docMk/>
          <pc:sldMk cId="1593627080" sldId="701"/>
        </pc:sldMkLst>
        <pc:spChg chg="mod">
          <ac:chgData name="Bendickson, Lindsay [VCH]" userId="1602d719-49fe-497a-9f73-ce885320945f" providerId="ADAL" clId="{52588253-0FEC-44F0-A577-5DF140842D26}" dt="2024-10-22T22:15:32.467" v="19" actId="20577"/>
          <ac:spMkLst>
            <pc:docMk/>
            <pc:sldMk cId="1593627080" sldId="701"/>
            <ac:spMk id="11" creationId="{653DA216-AD7A-50FF-3F4F-5E15ACC25939}"/>
          </ac:spMkLst>
        </pc:spChg>
      </pc:sldChg>
    </pc:docChg>
  </pc:docChgLst>
  <pc:docChgLst>
    <pc:chgData name="Olivo, Florencia [VCH]" userId="S::florencia.olivo@vrhb.org::0905b312-6c18-41ba-a1a0-4597c0461c53" providerId="AD" clId="Web-{6A3D7330-E47C-972D-75A4-C6A971F3C044}"/>
    <pc:docChg chg="modSld">
      <pc:chgData name="Olivo, Florencia [VCH]" userId="S::florencia.olivo@vrhb.org::0905b312-6c18-41ba-a1a0-4597c0461c53" providerId="AD" clId="Web-{6A3D7330-E47C-972D-75A4-C6A971F3C044}" dt="2024-09-23T23:09:03.152" v="4" actId="20577"/>
      <pc:docMkLst>
        <pc:docMk/>
      </pc:docMkLst>
      <pc:sldChg chg="modSp modCm">
        <pc:chgData name="Olivo, Florencia [VCH]" userId="S::florencia.olivo@vrhb.org::0905b312-6c18-41ba-a1a0-4597c0461c53" providerId="AD" clId="Web-{6A3D7330-E47C-972D-75A4-C6A971F3C044}" dt="2024-09-23T23:09:03.152" v="4" actId="20577"/>
        <pc:sldMkLst>
          <pc:docMk/>
          <pc:sldMk cId="1593627080" sldId="701"/>
        </pc:sldMkLst>
        <pc:spChg chg="mod">
          <ac:chgData name="Olivo, Florencia [VCH]" userId="S::florencia.olivo@vrhb.org::0905b312-6c18-41ba-a1a0-4597c0461c53" providerId="AD" clId="Web-{6A3D7330-E47C-972D-75A4-C6A971F3C044}" dt="2024-09-23T23:09:03.152" v="4" actId="20577"/>
          <ac:spMkLst>
            <pc:docMk/>
            <pc:sldMk cId="1593627080" sldId="701"/>
            <ac:spMk id="11" creationId="{653DA216-AD7A-50FF-3F4F-5E15ACC25939}"/>
          </ac:spMkLst>
        </pc:spChg>
        <pc:extLst>
          <p:ext xmlns:p="http://schemas.openxmlformats.org/presentationml/2006/main" uri="{D6D511B9-2390-475A-947B-AFAB55BFBCF1}">
            <pc226:cmChg xmlns:pc226="http://schemas.microsoft.com/office/powerpoint/2022/06/main/command" chg="mod">
              <pc226:chgData name="Olivo, Florencia [VCH]" userId="S::florencia.olivo@vrhb.org::0905b312-6c18-41ba-a1a0-4597c0461c53" providerId="AD" clId="Web-{6A3D7330-E47C-972D-75A4-C6A971F3C044}" dt="2024-09-23T23:08:38.245" v="3" actId="20577"/>
              <pc2:cmMkLst xmlns:pc2="http://schemas.microsoft.com/office/powerpoint/2019/9/main/command">
                <pc:docMk/>
                <pc:sldMk cId="1593627080" sldId="701"/>
                <pc2:cmMk id="{4708A1FC-B155-4CCE-8D08-C64F6591E8DC}"/>
              </pc2:cmMkLst>
            </pc226:cmChg>
          </p:ext>
        </pc:extLst>
      </pc:sldChg>
    </pc:docChg>
  </pc:docChgLst>
  <pc:docChgLst>
    <pc:chgData name="Bendickson, Lindsay [VCH]" userId="1602d719-49fe-497a-9f73-ce885320945f" providerId="ADAL" clId="{ED9FF676-C3F5-4944-AF51-3EF71E274561}"/>
    <pc:docChg chg="undo redo custSel addSld delSld modSld sldOrd modSection">
      <pc:chgData name="Bendickson, Lindsay [VCH]" userId="1602d719-49fe-497a-9f73-ce885320945f" providerId="ADAL" clId="{ED9FF676-C3F5-4944-AF51-3EF71E274561}" dt="2024-10-18T01:47:47.916" v="17912" actId="113"/>
      <pc:docMkLst>
        <pc:docMk/>
      </pc:docMkLst>
      <pc:sldChg chg="delSp mod">
        <pc:chgData name="Bendickson, Lindsay [VCH]" userId="1602d719-49fe-497a-9f73-ce885320945f" providerId="ADAL" clId="{ED9FF676-C3F5-4944-AF51-3EF71E274561}" dt="2024-10-17T18:57:41.147" v="10382" actId="478"/>
        <pc:sldMkLst>
          <pc:docMk/>
          <pc:sldMk cId="2174405853" sldId="266"/>
        </pc:sldMkLst>
        <pc:spChg chg="del">
          <ac:chgData name="Bendickson, Lindsay [VCH]" userId="1602d719-49fe-497a-9f73-ce885320945f" providerId="ADAL" clId="{ED9FF676-C3F5-4944-AF51-3EF71E274561}" dt="2024-10-17T18:57:41.147" v="10382" actId="478"/>
          <ac:spMkLst>
            <pc:docMk/>
            <pc:sldMk cId="2174405853" sldId="266"/>
            <ac:spMk id="8" creationId="{D70EE51A-64B7-8CBA-5F34-E42AB99508C3}"/>
          </ac:spMkLst>
        </pc:spChg>
      </pc:sldChg>
      <pc:sldChg chg="modNotesTx">
        <pc:chgData name="Bendickson, Lindsay [VCH]" userId="1602d719-49fe-497a-9f73-ce885320945f" providerId="ADAL" clId="{ED9FF676-C3F5-4944-AF51-3EF71E274561}" dt="2024-10-17T18:57:59.928" v="10384" actId="20577"/>
        <pc:sldMkLst>
          <pc:docMk/>
          <pc:sldMk cId="678202824" sldId="281"/>
        </pc:sldMkLst>
      </pc:sldChg>
      <pc:sldChg chg="modNotesTx">
        <pc:chgData name="Bendickson, Lindsay [VCH]" userId="1602d719-49fe-497a-9f73-ce885320945f" providerId="ADAL" clId="{ED9FF676-C3F5-4944-AF51-3EF71E274561}" dt="2024-10-10T17:28:32.635" v="9815" actId="13926"/>
        <pc:sldMkLst>
          <pc:docMk/>
          <pc:sldMk cId="2146564579" sldId="289"/>
        </pc:sldMkLst>
      </pc:sldChg>
      <pc:sldChg chg="modNotesTx">
        <pc:chgData name="Bendickson, Lindsay [VCH]" userId="1602d719-49fe-497a-9f73-ce885320945f" providerId="ADAL" clId="{ED9FF676-C3F5-4944-AF51-3EF71E274561}" dt="2024-10-09T22:39:02.025" v="9813" actId="5793"/>
        <pc:sldMkLst>
          <pc:docMk/>
          <pc:sldMk cId="2553094804" sldId="691"/>
        </pc:sldMkLst>
      </pc:sldChg>
      <pc:sldChg chg="modNotesTx">
        <pc:chgData name="Bendickson, Lindsay [VCH]" userId="1602d719-49fe-497a-9f73-ce885320945f" providerId="ADAL" clId="{ED9FF676-C3F5-4944-AF51-3EF71E274561}" dt="2024-10-09T19:33:59.774" v="9353" actId="20577"/>
        <pc:sldMkLst>
          <pc:docMk/>
          <pc:sldMk cId="2130355255" sldId="692"/>
        </pc:sldMkLst>
      </pc:sldChg>
      <pc:sldChg chg="modNotesTx">
        <pc:chgData name="Bendickson, Lindsay [VCH]" userId="1602d719-49fe-497a-9f73-ce885320945f" providerId="ADAL" clId="{ED9FF676-C3F5-4944-AF51-3EF71E274561}" dt="2024-10-10T17:28:39.371" v="9816" actId="13926"/>
        <pc:sldMkLst>
          <pc:docMk/>
          <pc:sldMk cId="1593627080" sldId="701"/>
        </pc:sldMkLst>
      </pc:sldChg>
      <pc:sldChg chg="modNotesTx">
        <pc:chgData name="Bendickson, Lindsay [VCH]" userId="1602d719-49fe-497a-9f73-ce885320945f" providerId="ADAL" clId="{ED9FF676-C3F5-4944-AF51-3EF71E274561}" dt="2024-10-09T18:15:00.990" v="4997" actId="20577"/>
        <pc:sldMkLst>
          <pc:docMk/>
          <pc:sldMk cId="1391024870" sldId="702"/>
        </pc:sldMkLst>
      </pc:sldChg>
      <pc:sldChg chg="modSp mod modNotesTx">
        <pc:chgData name="Bendickson, Lindsay [VCH]" userId="1602d719-49fe-497a-9f73-ce885320945f" providerId="ADAL" clId="{ED9FF676-C3F5-4944-AF51-3EF71E274561}" dt="2024-10-09T22:36:34.193" v="9808" actId="20577"/>
        <pc:sldMkLst>
          <pc:docMk/>
          <pc:sldMk cId="2734971012" sldId="703"/>
        </pc:sldMkLst>
        <pc:spChg chg="mod">
          <ac:chgData name="Bendickson, Lindsay [VCH]" userId="1602d719-49fe-497a-9f73-ce885320945f" providerId="ADAL" clId="{ED9FF676-C3F5-4944-AF51-3EF71E274561}" dt="2024-10-09T22:36:23.665" v="9803" actId="20577"/>
          <ac:spMkLst>
            <pc:docMk/>
            <pc:sldMk cId="2734971012" sldId="703"/>
            <ac:spMk id="2" creationId="{00000000-0000-0000-0000-000000000000}"/>
          </ac:spMkLst>
        </pc:spChg>
      </pc:sldChg>
      <pc:sldChg chg="modNotesTx">
        <pc:chgData name="Bendickson, Lindsay [VCH]" userId="1602d719-49fe-497a-9f73-ce885320945f" providerId="ADAL" clId="{ED9FF676-C3F5-4944-AF51-3EF71E274561}" dt="2024-10-09T18:16:33.469" v="5218" actId="20577"/>
        <pc:sldMkLst>
          <pc:docMk/>
          <pc:sldMk cId="2545822603" sldId="705"/>
        </pc:sldMkLst>
      </pc:sldChg>
      <pc:sldChg chg="modNotesTx">
        <pc:chgData name="Bendickson, Lindsay [VCH]" userId="1602d719-49fe-497a-9f73-ce885320945f" providerId="ADAL" clId="{ED9FF676-C3F5-4944-AF51-3EF71E274561}" dt="2024-10-18T00:38:36.669" v="14511" actId="20577"/>
        <pc:sldMkLst>
          <pc:docMk/>
          <pc:sldMk cId="2271684888" sldId="713"/>
        </pc:sldMkLst>
      </pc:sldChg>
      <pc:sldChg chg="modNotesTx">
        <pc:chgData name="Bendickson, Lindsay [VCH]" userId="1602d719-49fe-497a-9f73-ce885320945f" providerId="ADAL" clId="{ED9FF676-C3F5-4944-AF51-3EF71E274561}" dt="2024-10-10T19:56:05.793" v="10340" actId="13926"/>
        <pc:sldMkLst>
          <pc:docMk/>
          <pc:sldMk cId="752778310" sldId="714"/>
        </pc:sldMkLst>
      </pc:sldChg>
      <pc:sldChg chg="modNotesTx">
        <pc:chgData name="Bendickson, Lindsay [VCH]" userId="1602d719-49fe-497a-9f73-ce885320945f" providerId="ADAL" clId="{ED9FF676-C3F5-4944-AF51-3EF71E274561}" dt="2024-10-10T19:55:47.528" v="10337" actId="13926"/>
        <pc:sldMkLst>
          <pc:docMk/>
          <pc:sldMk cId="1926202687" sldId="715"/>
        </pc:sldMkLst>
      </pc:sldChg>
      <pc:sldChg chg="modNotesTx">
        <pc:chgData name="Bendickson, Lindsay [VCH]" userId="1602d719-49fe-497a-9f73-ce885320945f" providerId="ADAL" clId="{ED9FF676-C3F5-4944-AF51-3EF71E274561}" dt="2024-10-10T19:55:07.985" v="10333" actId="13926"/>
        <pc:sldMkLst>
          <pc:docMk/>
          <pc:sldMk cId="13230314" sldId="717"/>
        </pc:sldMkLst>
      </pc:sldChg>
      <pc:sldChg chg="modNotesTx">
        <pc:chgData name="Bendickson, Lindsay [VCH]" userId="1602d719-49fe-497a-9f73-ce885320945f" providerId="ADAL" clId="{ED9FF676-C3F5-4944-AF51-3EF71E274561}" dt="2024-10-10T17:57:50.194" v="10043" actId="13926"/>
        <pc:sldMkLst>
          <pc:docMk/>
          <pc:sldMk cId="4027244224" sldId="718"/>
        </pc:sldMkLst>
      </pc:sldChg>
      <pc:sldChg chg="modNotesTx">
        <pc:chgData name="Bendickson, Lindsay [VCH]" userId="1602d719-49fe-497a-9f73-ce885320945f" providerId="ADAL" clId="{ED9FF676-C3F5-4944-AF51-3EF71E274561}" dt="2024-10-09T18:43:21.042" v="6959" actId="20577"/>
        <pc:sldMkLst>
          <pc:docMk/>
          <pc:sldMk cId="2280483551" sldId="720"/>
        </pc:sldMkLst>
      </pc:sldChg>
      <pc:sldChg chg="modNotesTx">
        <pc:chgData name="Bendickson, Lindsay [VCH]" userId="1602d719-49fe-497a-9f73-ce885320945f" providerId="ADAL" clId="{ED9FF676-C3F5-4944-AF51-3EF71E274561}" dt="2024-10-09T19:02:10.007" v="8001" actId="20577"/>
        <pc:sldMkLst>
          <pc:docMk/>
          <pc:sldMk cId="3244877966" sldId="721"/>
        </pc:sldMkLst>
      </pc:sldChg>
      <pc:sldChg chg="modNotesTx">
        <pc:chgData name="Bendickson, Lindsay [VCH]" userId="1602d719-49fe-497a-9f73-ce885320945f" providerId="ADAL" clId="{ED9FF676-C3F5-4944-AF51-3EF71E274561}" dt="2024-10-17T18:59:38.311" v="10402" actId="20577"/>
        <pc:sldMkLst>
          <pc:docMk/>
          <pc:sldMk cId="3150721192" sldId="723"/>
        </pc:sldMkLst>
      </pc:sldChg>
      <pc:sldChg chg="modNotesTx">
        <pc:chgData name="Bendickson, Lindsay [VCH]" userId="1602d719-49fe-497a-9f73-ce885320945f" providerId="ADAL" clId="{ED9FF676-C3F5-4944-AF51-3EF71E274561}" dt="2024-10-09T18:37:58.858" v="6556" actId="20577"/>
        <pc:sldMkLst>
          <pc:docMk/>
          <pc:sldMk cId="3557077207" sldId="724"/>
        </pc:sldMkLst>
      </pc:sldChg>
      <pc:sldChg chg="modNotesTx">
        <pc:chgData name="Bendickson, Lindsay [VCH]" userId="1602d719-49fe-497a-9f73-ce885320945f" providerId="ADAL" clId="{ED9FF676-C3F5-4944-AF51-3EF71E274561}" dt="2024-10-09T22:22:42.200" v="9600" actId="20577"/>
        <pc:sldMkLst>
          <pc:docMk/>
          <pc:sldMk cId="1496915287" sldId="726"/>
        </pc:sldMkLst>
      </pc:sldChg>
      <pc:sldChg chg="modSp mod modNotesTx">
        <pc:chgData name="Bendickson, Lindsay [VCH]" userId="1602d719-49fe-497a-9f73-ce885320945f" providerId="ADAL" clId="{ED9FF676-C3F5-4944-AF51-3EF71E274561}" dt="2024-10-09T22:25:44.725" v="9613" actId="14838"/>
        <pc:sldMkLst>
          <pc:docMk/>
          <pc:sldMk cId="1101793083" sldId="727"/>
        </pc:sldMkLst>
        <pc:spChg chg="mod">
          <ac:chgData name="Bendickson, Lindsay [VCH]" userId="1602d719-49fe-497a-9f73-ce885320945f" providerId="ADAL" clId="{ED9FF676-C3F5-4944-AF51-3EF71E274561}" dt="2024-10-09T22:25:44.725" v="9613" actId="14838"/>
          <ac:spMkLst>
            <pc:docMk/>
            <pc:sldMk cId="1101793083" sldId="727"/>
            <ac:spMk id="12" creationId="{6866B6CD-2F0D-2E1C-B573-A08222B86608}"/>
          </ac:spMkLst>
        </pc:spChg>
      </pc:sldChg>
      <pc:sldChg chg="modSp mod modNotesTx">
        <pc:chgData name="Bendickson, Lindsay [VCH]" userId="1602d719-49fe-497a-9f73-ce885320945f" providerId="ADAL" clId="{ED9FF676-C3F5-4944-AF51-3EF71E274561}" dt="2024-10-09T18:41:19.230" v="6802" actId="20577"/>
        <pc:sldMkLst>
          <pc:docMk/>
          <pc:sldMk cId="1415566790" sldId="731"/>
        </pc:sldMkLst>
        <pc:spChg chg="mod">
          <ac:chgData name="Bendickson, Lindsay [VCH]" userId="1602d719-49fe-497a-9f73-ce885320945f" providerId="ADAL" clId="{ED9FF676-C3F5-4944-AF51-3EF71E274561}" dt="2024-10-08T22:20:40.662" v="249" actId="20577"/>
          <ac:spMkLst>
            <pc:docMk/>
            <pc:sldMk cId="1415566790" sldId="731"/>
            <ac:spMk id="2" creationId="{2E662EE0-C453-5FE8-2E6D-DB5D7D77E27A}"/>
          </ac:spMkLst>
        </pc:spChg>
      </pc:sldChg>
      <pc:sldChg chg="modNotesTx">
        <pc:chgData name="Bendickson, Lindsay [VCH]" userId="1602d719-49fe-497a-9f73-ce885320945f" providerId="ADAL" clId="{ED9FF676-C3F5-4944-AF51-3EF71E274561}" dt="2024-10-09T19:07:28.371" v="8228" actId="20577"/>
        <pc:sldMkLst>
          <pc:docMk/>
          <pc:sldMk cId="719895977" sldId="735"/>
        </pc:sldMkLst>
      </pc:sldChg>
      <pc:sldChg chg="modNotesTx">
        <pc:chgData name="Bendickson, Lindsay [VCH]" userId="1602d719-49fe-497a-9f73-ce885320945f" providerId="ADAL" clId="{ED9FF676-C3F5-4944-AF51-3EF71E274561}" dt="2024-10-08T23:07:42.797" v="1106" actId="20577"/>
        <pc:sldMkLst>
          <pc:docMk/>
          <pc:sldMk cId="4162709987" sldId="737"/>
        </pc:sldMkLst>
      </pc:sldChg>
      <pc:sldChg chg="modSp mod modNotesTx">
        <pc:chgData name="Bendickson, Lindsay [VCH]" userId="1602d719-49fe-497a-9f73-ce885320945f" providerId="ADAL" clId="{ED9FF676-C3F5-4944-AF51-3EF71E274561}" dt="2024-10-17T19:06:29.833" v="10650" actId="20577"/>
        <pc:sldMkLst>
          <pc:docMk/>
          <pc:sldMk cId="230933027" sldId="742"/>
        </pc:sldMkLst>
        <pc:spChg chg="mod">
          <ac:chgData name="Bendickson, Lindsay [VCH]" userId="1602d719-49fe-497a-9f73-ce885320945f" providerId="ADAL" clId="{ED9FF676-C3F5-4944-AF51-3EF71E274561}" dt="2024-10-08T23:01:45.269" v="976" actId="1076"/>
          <ac:spMkLst>
            <pc:docMk/>
            <pc:sldMk cId="230933027" sldId="742"/>
            <ac:spMk id="2" creationId="{129E471D-FD38-843F-6389-FD7E12091384}"/>
          </ac:spMkLst>
        </pc:spChg>
      </pc:sldChg>
      <pc:sldChg chg="modNotesTx">
        <pc:chgData name="Bendickson, Lindsay [VCH]" userId="1602d719-49fe-497a-9f73-ce885320945f" providerId="ADAL" clId="{ED9FF676-C3F5-4944-AF51-3EF71E274561}" dt="2024-10-10T17:29:03.506" v="9825" actId="114"/>
        <pc:sldMkLst>
          <pc:docMk/>
          <pc:sldMk cId="2984869397" sldId="743"/>
        </pc:sldMkLst>
      </pc:sldChg>
      <pc:sldChg chg="modNotesTx">
        <pc:chgData name="Bendickson, Lindsay [VCH]" userId="1602d719-49fe-497a-9f73-ce885320945f" providerId="ADAL" clId="{ED9FF676-C3F5-4944-AF51-3EF71E274561}" dt="2024-10-09T18:35:37.921" v="6314" actId="20577"/>
        <pc:sldMkLst>
          <pc:docMk/>
          <pc:sldMk cId="370602652" sldId="744"/>
        </pc:sldMkLst>
      </pc:sldChg>
      <pc:sldChg chg="modNotesTx">
        <pc:chgData name="Bendickson, Lindsay [VCH]" userId="1602d719-49fe-497a-9f73-ce885320945f" providerId="ADAL" clId="{ED9FF676-C3F5-4944-AF51-3EF71E274561}" dt="2024-10-09T22:34:05.993" v="9798" actId="113"/>
        <pc:sldMkLst>
          <pc:docMk/>
          <pc:sldMk cId="664444506" sldId="745"/>
        </pc:sldMkLst>
      </pc:sldChg>
      <pc:sldChg chg="modNotesTx">
        <pc:chgData name="Bendickson, Lindsay [VCH]" userId="1602d719-49fe-497a-9f73-ce885320945f" providerId="ADAL" clId="{ED9FF676-C3F5-4944-AF51-3EF71E274561}" dt="2024-10-08T22:59:48.304" v="827" actId="20577"/>
        <pc:sldMkLst>
          <pc:docMk/>
          <pc:sldMk cId="2071616539" sldId="751"/>
        </pc:sldMkLst>
      </pc:sldChg>
      <pc:sldChg chg="modNotesTx">
        <pc:chgData name="Bendickson, Lindsay [VCH]" userId="1602d719-49fe-497a-9f73-ce885320945f" providerId="ADAL" clId="{ED9FF676-C3F5-4944-AF51-3EF71E274561}" dt="2024-10-17T19:03:07.486" v="10488" actId="20577"/>
        <pc:sldMkLst>
          <pc:docMk/>
          <pc:sldMk cId="519816108" sldId="752"/>
        </pc:sldMkLst>
      </pc:sldChg>
      <pc:sldChg chg="modNotesTx">
        <pc:chgData name="Bendickson, Lindsay [VCH]" userId="1602d719-49fe-497a-9f73-ce885320945f" providerId="ADAL" clId="{ED9FF676-C3F5-4944-AF51-3EF71E274561}" dt="2024-10-10T19:59:40.107" v="10381" actId="13926"/>
        <pc:sldMkLst>
          <pc:docMk/>
          <pc:sldMk cId="1701110691" sldId="753"/>
        </pc:sldMkLst>
      </pc:sldChg>
      <pc:sldChg chg="modSp mod modNotesTx">
        <pc:chgData name="Bendickson, Lindsay [VCH]" userId="1602d719-49fe-497a-9f73-ce885320945f" providerId="ADAL" clId="{ED9FF676-C3F5-4944-AF51-3EF71E274561}" dt="2024-10-17T19:36:54.919" v="11633" actId="20577"/>
        <pc:sldMkLst>
          <pc:docMk/>
          <pc:sldMk cId="2041228117" sldId="757"/>
        </pc:sldMkLst>
        <pc:spChg chg="mod">
          <ac:chgData name="Bendickson, Lindsay [VCH]" userId="1602d719-49fe-497a-9f73-ce885320945f" providerId="ADAL" clId="{ED9FF676-C3F5-4944-AF51-3EF71E274561}" dt="2024-10-17T19:36:54.919" v="11633" actId="20577"/>
          <ac:spMkLst>
            <pc:docMk/>
            <pc:sldMk cId="2041228117" sldId="757"/>
            <ac:spMk id="4" creationId="{17ED9049-2736-283B-081D-987153EFA59D}"/>
          </ac:spMkLst>
        </pc:spChg>
      </pc:sldChg>
      <pc:sldChg chg="modNotesTx">
        <pc:chgData name="Bendickson, Lindsay [VCH]" userId="1602d719-49fe-497a-9f73-ce885320945f" providerId="ADAL" clId="{ED9FF676-C3F5-4944-AF51-3EF71E274561}" dt="2024-10-17T19:36:18.885" v="11629" actId="20577"/>
        <pc:sldMkLst>
          <pc:docMk/>
          <pc:sldMk cId="1707469225" sldId="760"/>
        </pc:sldMkLst>
      </pc:sldChg>
      <pc:sldChg chg="modNotesTx">
        <pc:chgData name="Bendickson, Lindsay [VCH]" userId="1602d719-49fe-497a-9f73-ce885320945f" providerId="ADAL" clId="{ED9FF676-C3F5-4944-AF51-3EF71E274561}" dt="2024-10-17T19:08:09.168" v="10671" actId="20577"/>
        <pc:sldMkLst>
          <pc:docMk/>
          <pc:sldMk cId="2227994148" sldId="761"/>
        </pc:sldMkLst>
      </pc:sldChg>
      <pc:sldChg chg="modNotesTx">
        <pc:chgData name="Bendickson, Lindsay [VCH]" userId="1602d719-49fe-497a-9f73-ce885320945f" providerId="ADAL" clId="{ED9FF676-C3F5-4944-AF51-3EF71E274561}" dt="2024-10-17T19:24:56.715" v="11415" actId="20577"/>
        <pc:sldMkLst>
          <pc:docMk/>
          <pc:sldMk cId="2759531020" sldId="762"/>
        </pc:sldMkLst>
      </pc:sldChg>
      <pc:sldChg chg="modNotesTx">
        <pc:chgData name="Bendickson, Lindsay [VCH]" userId="1602d719-49fe-497a-9f73-ce885320945f" providerId="ADAL" clId="{ED9FF676-C3F5-4944-AF51-3EF71E274561}" dt="2024-10-09T19:32:26.718" v="9344" actId="20577"/>
        <pc:sldMkLst>
          <pc:docMk/>
          <pc:sldMk cId="3137257153" sldId="763"/>
        </pc:sldMkLst>
      </pc:sldChg>
      <pc:sldChg chg="modNotesTx">
        <pc:chgData name="Bendickson, Lindsay [VCH]" userId="1602d719-49fe-497a-9f73-ce885320945f" providerId="ADAL" clId="{ED9FF676-C3F5-4944-AF51-3EF71E274561}" dt="2024-10-10T19:57:32.681" v="10353" actId="13926"/>
        <pc:sldMkLst>
          <pc:docMk/>
          <pc:sldMk cId="2874749817" sldId="766"/>
        </pc:sldMkLst>
      </pc:sldChg>
      <pc:sldChg chg="modNotesTx">
        <pc:chgData name="Bendickson, Lindsay [VCH]" userId="1602d719-49fe-497a-9f73-ce885320945f" providerId="ADAL" clId="{ED9FF676-C3F5-4944-AF51-3EF71E274561}" dt="2024-10-18T01:34:25.950" v="17266" actId="114"/>
        <pc:sldMkLst>
          <pc:docMk/>
          <pc:sldMk cId="2198941829" sldId="778"/>
        </pc:sldMkLst>
      </pc:sldChg>
      <pc:sldChg chg="modNotesTx">
        <pc:chgData name="Bendickson, Lindsay [VCH]" userId="1602d719-49fe-497a-9f73-ce885320945f" providerId="ADAL" clId="{ED9FF676-C3F5-4944-AF51-3EF71E274561}" dt="2024-10-18T01:40:31.804" v="17402" actId="20577"/>
        <pc:sldMkLst>
          <pc:docMk/>
          <pc:sldMk cId="2830072124" sldId="780"/>
        </pc:sldMkLst>
      </pc:sldChg>
      <pc:sldChg chg="modNotesTx">
        <pc:chgData name="Bendickson, Lindsay [VCH]" userId="1602d719-49fe-497a-9f73-ce885320945f" providerId="ADAL" clId="{ED9FF676-C3F5-4944-AF51-3EF71E274561}" dt="2024-10-18T01:43:27.050" v="17520" actId="20577"/>
        <pc:sldMkLst>
          <pc:docMk/>
          <pc:sldMk cId="2961405800" sldId="783"/>
        </pc:sldMkLst>
      </pc:sldChg>
      <pc:sldChg chg="modNotesTx">
        <pc:chgData name="Bendickson, Lindsay [VCH]" userId="1602d719-49fe-497a-9f73-ce885320945f" providerId="ADAL" clId="{ED9FF676-C3F5-4944-AF51-3EF71E274561}" dt="2024-10-10T19:55:37.134" v="10336" actId="13926"/>
        <pc:sldMkLst>
          <pc:docMk/>
          <pc:sldMk cId="3082516687" sldId="785"/>
        </pc:sldMkLst>
      </pc:sldChg>
      <pc:sldChg chg="modNotesTx">
        <pc:chgData name="Bendickson, Lindsay [VCH]" userId="1602d719-49fe-497a-9f73-ce885320945f" providerId="ADAL" clId="{ED9FF676-C3F5-4944-AF51-3EF71E274561}" dt="2024-10-18T01:47:47.916" v="17912" actId="113"/>
        <pc:sldMkLst>
          <pc:docMk/>
          <pc:sldMk cId="1080809096" sldId="786"/>
        </pc:sldMkLst>
      </pc:sldChg>
      <pc:sldChg chg="modSp mod modNotesTx">
        <pc:chgData name="Bendickson, Lindsay [VCH]" userId="1602d719-49fe-497a-9f73-ce885320945f" providerId="ADAL" clId="{ED9FF676-C3F5-4944-AF51-3EF71E274561}" dt="2024-10-09T22:25:34.786" v="9612" actId="14838"/>
        <pc:sldMkLst>
          <pc:docMk/>
          <pc:sldMk cId="737390229" sldId="789"/>
        </pc:sldMkLst>
        <pc:spChg chg="mod">
          <ac:chgData name="Bendickson, Lindsay [VCH]" userId="1602d719-49fe-497a-9f73-ce885320945f" providerId="ADAL" clId="{ED9FF676-C3F5-4944-AF51-3EF71E274561}" dt="2024-10-09T22:25:34.786" v="9612" actId="14838"/>
          <ac:spMkLst>
            <pc:docMk/>
            <pc:sldMk cId="737390229" sldId="789"/>
            <ac:spMk id="6" creationId="{13961BE6-E73C-5534-EFE3-52FC08B8CD55}"/>
          </ac:spMkLst>
        </pc:spChg>
      </pc:sldChg>
      <pc:sldChg chg="modSp mod modNotesTx">
        <pc:chgData name="Bendickson, Lindsay [VCH]" userId="1602d719-49fe-497a-9f73-ce885320945f" providerId="ADAL" clId="{ED9FF676-C3F5-4944-AF51-3EF71E274561}" dt="2024-10-09T22:25:15.390" v="9610" actId="14838"/>
        <pc:sldMkLst>
          <pc:docMk/>
          <pc:sldMk cId="2112915808" sldId="790"/>
        </pc:sldMkLst>
        <pc:spChg chg="mod">
          <ac:chgData name="Bendickson, Lindsay [VCH]" userId="1602d719-49fe-497a-9f73-ce885320945f" providerId="ADAL" clId="{ED9FF676-C3F5-4944-AF51-3EF71E274561}" dt="2024-10-09T22:25:15.390" v="9610" actId="14838"/>
          <ac:spMkLst>
            <pc:docMk/>
            <pc:sldMk cId="2112915808" sldId="790"/>
            <ac:spMk id="6" creationId="{13961BE6-E73C-5534-EFE3-52FC08B8CD55}"/>
          </ac:spMkLst>
        </pc:spChg>
      </pc:sldChg>
      <pc:sldChg chg="modSp mod modNotesTx">
        <pc:chgData name="Bendickson, Lindsay [VCH]" userId="1602d719-49fe-497a-9f73-ce885320945f" providerId="ADAL" clId="{ED9FF676-C3F5-4944-AF51-3EF71E274561}" dt="2024-10-09T22:29:03.736" v="9632" actId="20577"/>
        <pc:sldMkLst>
          <pc:docMk/>
          <pc:sldMk cId="23712345" sldId="791"/>
        </pc:sldMkLst>
        <pc:spChg chg="mod">
          <ac:chgData name="Bendickson, Lindsay [VCH]" userId="1602d719-49fe-497a-9f73-ce885320945f" providerId="ADAL" clId="{ED9FF676-C3F5-4944-AF51-3EF71E274561}" dt="2024-10-09T22:24:49.125" v="9609" actId="14838"/>
          <ac:spMkLst>
            <pc:docMk/>
            <pc:sldMk cId="23712345" sldId="791"/>
            <ac:spMk id="6" creationId="{13961BE6-E73C-5534-EFE3-52FC08B8CD55}"/>
          </ac:spMkLst>
        </pc:spChg>
      </pc:sldChg>
      <pc:sldChg chg="addSp delSp modSp mod ord modAnim modNotesTx">
        <pc:chgData name="Bendickson, Lindsay [VCH]" userId="1602d719-49fe-497a-9f73-ce885320945f" providerId="ADAL" clId="{ED9FF676-C3F5-4944-AF51-3EF71E274561}" dt="2024-10-17T19:37:14.488" v="11635"/>
        <pc:sldMkLst>
          <pc:docMk/>
          <pc:sldMk cId="409227477" sldId="792"/>
        </pc:sldMkLst>
        <pc:spChg chg="del">
          <ac:chgData name="Bendickson, Lindsay [VCH]" userId="1602d719-49fe-497a-9f73-ce885320945f" providerId="ADAL" clId="{ED9FF676-C3F5-4944-AF51-3EF71E274561}" dt="2024-10-17T19:30:23.317" v="11573" actId="478"/>
          <ac:spMkLst>
            <pc:docMk/>
            <pc:sldMk cId="409227477" sldId="792"/>
            <ac:spMk id="5" creationId="{B7CD2723-CCFA-0F2D-AB7B-A7783C038EF4}"/>
          </ac:spMkLst>
        </pc:spChg>
        <pc:spChg chg="mod">
          <ac:chgData name="Bendickson, Lindsay [VCH]" userId="1602d719-49fe-497a-9f73-ce885320945f" providerId="ADAL" clId="{ED9FF676-C3F5-4944-AF51-3EF71E274561}" dt="2024-10-17T19:33:02.294" v="11592" actId="20577"/>
          <ac:spMkLst>
            <pc:docMk/>
            <pc:sldMk cId="409227477" sldId="792"/>
            <ac:spMk id="7" creationId="{E609BA0C-FB6B-0FB0-7C69-70163F7E8B36}"/>
          </ac:spMkLst>
        </pc:spChg>
        <pc:spChg chg="add mod">
          <ac:chgData name="Bendickson, Lindsay [VCH]" userId="1602d719-49fe-497a-9f73-ce885320945f" providerId="ADAL" clId="{ED9FF676-C3F5-4944-AF51-3EF71E274561}" dt="2024-10-17T19:31:57.998" v="11585" actId="1076"/>
          <ac:spMkLst>
            <pc:docMk/>
            <pc:sldMk cId="409227477" sldId="792"/>
            <ac:spMk id="9" creationId="{05AD2B58-DD85-5D87-C847-3EBD26680AC1}"/>
          </ac:spMkLst>
        </pc:spChg>
        <pc:spChg chg="add mod">
          <ac:chgData name="Bendickson, Lindsay [VCH]" userId="1602d719-49fe-497a-9f73-ce885320945f" providerId="ADAL" clId="{ED9FF676-C3F5-4944-AF51-3EF71E274561}" dt="2024-10-17T19:33:13.533" v="11593" actId="1076"/>
          <ac:spMkLst>
            <pc:docMk/>
            <pc:sldMk cId="409227477" sldId="792"/>
            <ac:spMk id="10" creationId="{E5916A03-685F-DF6E-CD02-4A2E5B87D0CE}"/>
          </ac:spMkLst>
        </pc:spChg>
        <pc:spChg chg="add mod">
          <ac:chgData name="Bendickson, Lindsay [VCH]" userId="1602d719-49fe-497a-9f73-ce885320945f" providerId="ADAL" clId="{ED9FF676-C3F5-4944-AF51-3EF71E274561}" dt="2024-10-17T19:32:40.543" v="11589" actId="1076"/>
          <ac:spMkLst>
            <pc:docMk/>
            <pc:sldMk cId="409227477" sldId="792"/>
            <ac:spMk id="11" creationId="{19E6386A-E672-CA1B-2AA7-DC665C4C5122}"/>
          </ac:spMkLst>
        </pc:spChg>
        <pc:spChg chg="add mod">
          <ac:chgData name="Bendickson, Lindsay [VCH]" userId="1602d719-49fe-497a-9f73-ce885320945f" providerId="ADAL" clId="{ED9FF676-C3F5-4944-AF51-3EF71E274561}" dt="2024-10-17T19:31:04.636" v="11578" actId="1076"/>
          <ac:spMkLst>
            <pc:docMk/>
            <pc:sldMk cId="409227477" sldId="792"/>
            <ac:spMk id="12" creationId="{1FB12D4B-8C7A-307C-FD24-A60B156238CB}"/>
          </ac:spMkLst>
        </pc:spChg>
        <pc:spChg chg="add mod">
          <ac:chgData name="Bendickson, Lindsay [VCH]" userId="1602d719-49fe-497a-9f73-ce885320945f" providerId="ADAL" clId="{ED9FF676-C3F5-4944-AF51-3EF71E274561}" dt="2024-10-17T19:32:58.754" v="11590" actId="1076"/>
          <ac:spMkLst>
            <pc:docMk/>
            <pc:sldMk cId="409227477" sldId="792"/>
            <ac:spMk id="13" creationId="{1C951D37-CE1B-39A8-1648-04ED931F022F}"/>
          </ac:spMkLst>
        </pc:spChg>
        <pc:grpChg chg="mod">
          <ac:chgData name="Bendickson, Lindsay [VCH]" userId="1602d719-49fe-497a-9f73-ce885320945f" providerId="ADAL" clId="{ED9FF676-C3F5-4944-AF51-3EF71E274561}" dt="2024-10-17T19:30:55.607" v="11577" actId="1076"/>
          <ac:grpSpMkLst>
            <pc:docMk/>
            <pc:sldMk cId="409227477" sldId="792"/>
            <ac:grpSpMk id="8" creationId="{4F4A8642-6E95-3FEF-100A-B5AAB9E0AC4B}"/>
          </ac:grpSpMkLst>
        </pc:grpChg>
      </pc:sldChg>
      <pc:sldChg chg="modSp del mod modNotesTx">
        <pc:chgData name="Bendickson, Lindsay [VCH]" userId="1602d719-49fe-497a-9f73-ce885320945f" providerId="ADAL" clId="{ED9FF676-C3F5-4944-AF51-3EF71E274561}" dt="2024-10-17T19:35:09.431" v="11627" actId="2696"/>
        <pc:sldMkLst>
          <pc:docMk/>
          <pc:sldMk cId="2349216905" sldId="793"/>
        </pc:sldMkLst>
        <pc:spChg chg="mod">
          <ac:chgData name="Bendickson, Lindsay [VCH]" userId="1602d719-49fe-497a-9f73-ce885320945f" providerId="ADAL" clId="{ED9FF676-C3F5-4944-AF51-3EF71E274561}" dt="2024-10-17T19:25:59.666" v="11416" actId="1076"/>
          <ac:spMkLst>
            <pc:docMk/>
            <pc:sldMk cId="2349216905" sldId="793"/>
            <ac:spMk id="5" creationId="{826A4A84-4C9B-6A1F-0396-A99CDEAF0CCF}"/>
          </ac:spMkLst>
        </pc:spChg>
        <pc:spChg chg="mod">
          <ac:chgData name="Bendickson, Lindsay [VCH]" userId="1602d719-49fe-497a-9f73-ce885320945f" providerId="ADAL" clId="{ED9FF676-C3F5-4944-AF51-3EF71E274561}" dt="2024-10-17T19:25:59.666" v="11416" actId="1076"/>
          <ac:spMkLst>
            <pc:docMk/>
            <pc:sldMk cId="2349216905" sldId="793"/>
            <ac:spMk id="7" creationId="{74A21661-FE07-B34E-6F80-F8959EEDB0CA}"/>
          </ac:spMkLst>
        </pc:spChg>
        <pc:spChg chg="mod">
          <ac:chgData name="Bendickson, Lindsay [VCH]" userId="1602d719-49fe-497a-9f73-ce885320945f" providerId="ADAL" clId="{ED9FF676-C3F5-4944-AF51-3EF71E274561}" dt="2024-10-17T19:25:59.666" v="11416" actId="1076"/>
          <ac:spMkLst>
            <pc:docMk/>
            <pc:sldMk cId="2349216905" sldId="793"/>
            <ac:spMk id="8" creationId="{2F97A09C-F6B5-E22D-0738-76CD6638A38E}"/>
          </ac:spMkLst>
        </pc:spChg>
        <pc:spChg chg="mod">
          <ac:chgData name="Bendickson, Lindsay [VCH]" userId="1602d719-49fe-497a-9f73-ce885320945f" providerId="ADAL" clId="{ED9FF676-C3F5-4944-AF51-3EF71E274561}" dt="2024-10-17T19:25:59.666" v="11416" actId="1076"/>
          <ac:spMkLst>
            <pc:docMk/>
            <pc:sldMk cId="2349216905" sldId="793"/>
            <ac:spMk id="9" creationId="{9B5CBF7C-D9EE-12CA-AEE5-72EFF96CD792}"/>
          </ac:spMkLst>
        </pc:spChg>
        <pc:spChg chg="mod">
          <ac:chgData name="Bendickson, Lindsay [VCH]" userId="1602d719-49fe-497a-9f73-ce885320945f" providerId="ADAL" clId="{ED9FF676-C3F5-4944-AF51-3EF71E274561}" dt="2024-10-17T19:25:59.666" v="11416" actId="1076"/>
          <ac:spMkLst>
            <pc:docMk/>
            <pc:sldMk cId="2349216905" sldId="793"/>
            <ac:spMk id="10" creationId="{27F8B147-1919-4104-6DDF-C747E1C4D278}"/>
          </ac:spMkLst>
        </pc:spChg>
      </pc:sldChg>
      <pc:sldChg chg="modSp mod modNotesTx">
        <pc:chgData name="Bendickson, Lindsay [VCH]" userId="1602d719-49fe-497a-9f73-ce885320945f" providerId="ADAL" clId="{ED9FF676-C3F5-4944-AF51-3EF71E274561}" dt="2024-10-18T00:38:53.942" v="14512" actId="20577"/>
        <pc:sldMkLst>
          <pc:docMk/>
          <pc:sldMk cId="2249122258" sldId="794"/>
        </pc:sldMkLst>
        <pc:spChg chg="mod">
          <ac:chgData name="Bendickson, Lindsay [VCH]" userId="1602d719-49fe-497a-9f73-ce885320945f" providerId="ADAL" clId="{ED9FF676-C3F5-4944-AF51-3EF71E274561}" dt="2024-10-18T00:38:53.942" v="14512" actId="20577"/>
          <ac:spMkLst>
            <pc:docMk/>
            <pc:sldMk cId="2249122258" sldId="794"/>
            <ac:spMk id="4" creationId="{00000000-0000-0000-0000-000000000000}"/>
          </ac:spMkLst>
        </pc:spChg>
      </pc:sldChg>
      <pc:sldChg chg="modSp mod modNotesTx">
        <pc:chgData name="Bendickson, Lindsay [VCH]" userId="1602d719-49fe-497a-9f73-ce885320945f" providerId="ADAL" clId="{ED9FF676-C3F5-4944-AF51-3EF71E274561}" dt="2024-10-18T00:40:50.538" v="14552" actId="20577"/>
        <pc:sldMkLst>
          <pc:docMk/>
          <pc:sldMk cId="2359299228" sldId="795"/>
        </pc:sldMkLst>
        <pc:spChg chg="mod">
          <ac:chgData name="Bendickson, Lindsay [VCH]" userId="1602d719-49fe-497a-9f73-ce885320945f" providerId="ADAL" clId="{ED9FF676-C3F5-4944-AF51-3EF71E274561}" dt="2024-10-18T00:12:35.668" v="13206" actId="20577"/>
          <ac:spMkLst>
            <pc:docMk/>
            <pc:sldMk cId="2359299228" sldId="795"/>
            <ac:spMk id="4" creationId="{00000000-0000-0000-0000-000000000000}"/>
          </ac:spMkLst>
        </pc:spChg>
      </pc:sldChg>
      <pc:sldChg chg="modNotesTx">
        <pc:chgData name="Bendickson, Lindsay [VCH]" userId="1602d719-49fe-497a-9f73-ce885320945f" providerId="ADAL" clId="{ED9FF676-C3F5-4944-AF51-3EF71E274561}" dt="2024-10-18T00:25:57.996" v="13681" actId="20577"/>
        <pc:sldMkLst>
          <pc:docMk/>
          <pc:sldMk cId="93055845" sldId="796"/>
        </pc:sldMkLst>
      </pc:sldChg>
      <pc:sldChg chg="modNotesTx">
        <pc:chgData name="Bendickson, Lindsay [VCH]" userId="1602d719-49fe-497a-9f73-ce885320945f" providerId="ADAL" clId="{ED9FF676-C3F5-4944-AF51-3EF71E274561}" dt="2024-10-18T00:45:53.357" v="14730" actId="20577"/>
        <pc:sldMkLst>
          <pc:docMk/>
          <pc:sldMk cId="3536700983" sldId="798"/>
        </pc:sldMkLst>
      </pc:sldChg>
      <pc:sldChg chg="modNotesTx">
        <pc:chgData name="Bendickson, Lindsay [VCH]" userId="1602d719-49fe-497a-9f73-ce885320945f" providerId="ADAL" clId="{ED9FF676-C3F5-4944-AF51-3EF71E274561}" dt="2024-10-18T00:50:47.585" v="14953" actId="20577"/>
        <pc:sldMkLst>
          <pc:docMk/>
          <pc:sldMk cId="556465524" sldId="799"/>
        </pc:sldMkLst>
      </pc:sldChg>
      <pc:sldChg chg="addSp modSp mod modNotesTx">
        <pc:chgData name="Bendickson, Lindsay [VCH]" userId="1602d719-49fe-497a-9f73-ce885320945f" providerId="ADAL" clId="{ED9FF676-C3F5-4944-AF51-3EF71E274561}" dt="2024-10-18T00:59:59.504" v="15534" actId="20577"/>
        <pc:sldMkLst>
          <pc:docMk/>
          <pc:sldMk cId="4244329109" sldId="800"/>
        </pc:sldMkLst>
        <pc:spChg chg="mod">
          <ac:chgData name="Bendickson, Lindsay [VCH]" userId="1602d719-49fe-497a-9f73-ce885320945f" providerId="ADAL" clId="{ED9FF676-C3F5-4944-AF51-3EF71E274561}" dt="2024-10-18T00:59:59.504" v="15534" actId="20577"/>
          <ac:spMkLst>
            <pc:docMk/>
            <pc:sldMk cId="4244329109" sldId="800"/>
            <ac:spMk id="4" creationId="{00000000-0000-0000-0000-000000000000}"/>
          </ac:spMkLst>
        </pc:spChg>
        <pc:spChg chg="add mod">
          <ac:chgData name="Bendickson, Lindsay [VCH]" userId="1602d719-49fe-497a-9f73-ce885320945f" providerId="ADAL" clId="{ED9FF676-C3F5-4944-AF51-3EF71E274561}" dt="2024-10-18T00:55:43.085" v="15270" actId="1076"/>
          <ac:spMkLst>
            <pc:docMk/>
            <pc:sldMk cId="4244329109" sldId="800"/>
            <ac:spMk id="9" creationId="{37FB6CB6-A53C-CE19-20E9-4C239063DC36}"/>
          </ac:spMkLst>
        </pc:spChg>
      </pc:sldChg>
      <pc:sldChg chg="modNotesTx">
        <pc:chgData name="Bendickson, Lindsay [VCH]" userId="1602d719-49fe-497a-9f73-ce885320945f" providerId="ADAL" clId="{ED9FF676-C3F5-4944-AF51-3EF71E274561}" dt="2024-10-18T01:19:15.234" v="16316" actId="20577"/>
        <pc:sldMkLst>
          <pc:docMk/>
          <pc:sldMk cId="3483144926" sldId="801"/>
        </pc:sldMkLst>
      </pc:sldChg>
      <pc:sldChg chg="modSp mod modNotesTx">
        <pc:chgData name="Bendickson, Lindsay [VCH]" userId="1602d719-49fe-497a-9f73-ce885320945f" providerId="ADAL" clId="{ED9FF676-C3F5-4944-AF51-3EF71E274561}" dt="2024-10-18T01:23:12.271" v="16427" actId="20577"/>
        <pc:sldMkLst>
          <pc:docMk/>
          <pc:sldMk cId="2864479024" sldId="802"/>
        </pc:sldMkLst>
        <pc:spChg chg="mod">
          <ac:chgData name="Bendickson, Lindsay [VCH]" userId="1602d719-49fe-497a-9f73-ce885320945f" providerId="ADAL" clId="{ED9FF676-C3F5-4944-AF51-3EF71E274561}" dt="2024-10-18T01:16:46.258" v="16251" actId="20577"/>
          <ac:spMkLst>
            <pc:docMk/>
            <pc:sldMk cId="2864479024" sldId="802"/>
            <ac:spMk id="9" creationId="{BC45FC9F-F13B-E198-ED6D-9B675D269E39}"/>
          </ac:spMkLst>
        </pc:spChg>
      </pc:sldChg>
      <pc:sldChg chg="modNotesTx">
        <pc:chgData name="Bendickson, Lindsay [VCH]" userId="1602d719-49fe-497a-9f73-ce885320945f" providerId="ADAL" clId="{ED9FF676-C3F5-4944-AF51-3EF71E274561}" dt="2024-10-18T01:33:26.900" v="17238" actId="20577"/>
        <pc:sldMkLst>
          <pc:docMk/>
          <pc:sldMk cId="2394924954" sldId="803"/>
        </pc:sldMkLst>
      </pc:sldChg>
      <pc:sldChg chg="modNotesTx">
        <pc:chgData name="Bendickson, Lindsay [VCH]" userId="1602d719-49fe-497a-9f73-ce885320945f" providerId="ADAL" clId="{ED9FF676-C3F5-4944-AF51-3EF71E274561}" dt="2024-10-18T01:38:17.518" v="17370" actId="20577"/>
        <pc:sldMkLst>
          <pc:docMk/>
          <pc:sldMk cId="491535124" sldId="804"/>
        </pc:sldMkLst>
      </pc:sldChg>
      <pc:sldChg chg="modNotesTx">
        <pc:chgData name="Bendickson, Lindsay [VCH]" userId="1602d719-49fe-497a-9f73-ce885320945f" providerId="ADAL" clId="{ED9FF676-C3F5-4944-AF51-3EF71E274561}" dt="2024-10-18T01:43:04.892" v="17491" actId="20577"/>
        <pc:sldMkLst>
          <pc:docMk/>
          <pc:sldMk cId="323833037" sldId="805"/>
        </pc:sldMkLst>
      </pc:sldChg>
      <pc:sldChg chg="modNotesTx">
        <pc:chgData name="Bendickson, Lindsay [VCH]" userId="1602d719-49fe-497a-9f73-ce885320945f" providerId="ADAL" clId="{ED9FF676-C3F5-4944-AF51-3EF71E274561}" dt="2024-10-09T19:15:48.628" v="8681" actId="20577"/>
        <pc:sldMkLst>
          <pc:docMk/>
          <pc:sldMk cId="1722818129" sldId="808"/>
        </pc:sldMkLst>
      </pc:sldChg>
      <pc:sldChg chg="modNotesTx">
        <pc:chgData name="Bendickson, Lindsay [VCH]" userId="1602d719-49fe-497a-9f73-ce885320945f" providerId="ADAL" clId="{ED9FF676-C3F5-4944-AF51-3EF71E274561}" dt="2024-10-17T19:19:34.991" v="11205" actId="20577"/>
        <pc:sldMkLst>
          <pc:docMk/>
          <pc:sldMk cId="3844559101" sldId="809"/>
        </pc:sldMkLst>
      </pc:sldChg>
      <pc:sldChg chg="modNotesTx">
        <pc:chgData name="Bendickson, Lindsay [VCH]" userId="1602d719-49fe-497a-9f73-ce885320945f" providerId="ADAL" clId="{ED9FF676-C3F5-4944-AF51-3EF71E274561}" dt="2024-10-10T19:56:21.247" v="10342" actId="13926"/>
        <pc:sldMkLst>
          <pc:docMk/>
          <pc:sldMk cId="684067050" sldId="810"/>
        </pc:sldMkLst>
      </pc:sldChg>
      <pc:sldChg chg="modNotesTx">
        <pc:chgData name="Bendickson, Lindsay [VCH]" userId="1602d719-49fe-497a-9f73-ce885320945f" providerId="ADAL" clId="{ED9FF676-C3F5-4944-AF51-3EF71E274561}" dt="2024-10-18T01:46:31.661" v="17787" actId="20577"/>
        <pc:sldMkLst>
          <pc:docMk/>
          <pc:sldMk cId="3145684605" sldId="811"/>
        </pc:sldMkLst>
      </pc:sldChg>
      <pc:sldChg chg="modNotesTx">
        <pc:chgData name="Bendickson, Lindsay [VCH]" userId="1602d719-49fe-497a-9f73-ce885320945f" providerId="ADAL" clId="{ED9FF676-C3F5-4944-AF51-3EF71E274561}" dt="2024-10-18T01:47:25.357" v="17889" actId="20577"/>
        <pc:sldMkLst>
          <pc:docMk/>
          <pc:sldMk cId="3270774946" sldId="828"/>
        </pc:sldMkLst>
      </pc:sldChg>
      <pc:sldChg chg="new del modNotesTx">
        <pc:chgData name="Bendickson, Lindsay [VCH]" userId="1602d719-49fe-497a-9f73-ce885320945f" providerId="ADAL" clId="{ED9FF676-C3F5-4944-AF51-3EF71E274561}" dt="2024-10-09T19:26:09.932" v="9010" actId="2696"/>
        <pc:sldMkLst>
          <pc:docMk/>
          <pc:sldMk cId="1050711482" sldId="829"/>
        </pc:sldMkLst>
      </pc:sldChg>
    </pc:docChg>
  </pc:docChgLst>
  <pc:docChgLst>
    <pc:chgData name="Olivo, Florencia [VCH]" userId="S::florencia.olivo@vrhb.org::0905b312-6c18-41ba-a1a0-4597c0461c53" providerId="AD" clId="Web-{DE13766B-1AA1-11B7-6369-6D81279D3376}"/>
    <pc:docChg chg="mod">
      <pc:chgData name="Olivo, Florencia [VCH]" userId="S::florencia.olivo@vrhb.org::0905b312-6c18-41ba-a1a0-4597c0461c53" providerId="AD" clId="Web-{DE13766B-1AA1-11B7-6369-6D81279D3376}" dt="2024-09-16T17:30:10.665" v="0"/>
      <pc:docMkLst>
        <pc:docMk/>
      </pc:docMkLst>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96550C-EF4D-4456-8ACD-4D6A972066A2}" type="datetimeFigureOut">
              <a:rPr lang="en-CA" smtClean="0"/>
              <a:t>12/11/2024</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9CB9D2-FF7F-45BD-812A-35C513E82E94}" type="slidenum">
              <a:rPr lang="en-CA" smtClean="0"/>
              <a:t>‹#›</a:t>
            </a:fld>
            <a:endParaRPr lang="en-CA"/>
          </a:p>
        </p:txBody>
      </p:sp>
    </p:spTree>
    <p:extLst>
      <p:ext uri="{BB962C8B-B14F-4D97-AF65-F5344CB8AC3E}">
        <p14:creationId xmlns:p14="http://schemas.microsoft.com/office/powerpoint/2010/main" val="38183009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teachingsexualhealth.ca/app/uploads/sites/4/2023-FALL-Webinar-Series_What-is-CSHE.pdf"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pubmed.ncbi.nlm.nih.gov/28842065/"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teachingsexualhealth.ca/app/uploads/sites/4/2023-FALL-Webinar-Series_What-is-CSHE.pdf"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doi.org/10.1016/j.jadohealth.2020.07.036"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teachingsexualhealth.ca/teachers/sexual-health-education/understanding-your-role/your-values/"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can01.safelinks.protection.outlook.com/?url=https%3A%2F%2Fteachingsexualhealth.ca%2Fteachers%2Fsexual-health-education%2Funderstanding-your-role%2Fyour-values%2F&amp;data=05%7C02%7Ckaren.rideout%40vch.ca%7C61645b59d2ae48180ca708dcb8b2eb32%7C31f660a5192a4db392baca424f1b259e%7C0%7C0%7C638588325793833806%7CUnknown%7CTWFpbGZsb3d8eyJWIjoiMC4wLjAwMDAiLCJQIjoiV2luMzIiLCJBTiI6Ik1haWwiLCJXVCI6Mn0%3D%7C0%7C%7C%7C&amp;sdata=vTAyQS0Op7LOMOnv7Xtq9vLlHBvrIe6X%2FnPTod18keU%3D&amp;reserved=0"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can01.safelinks.protection.outlook.com/?url=https%3A%2F%2Fteachingsexualhealth.ca%2Fteachers%2Fsexual-health-education%2Funderstanding-your-role%2Fyour-values%2F&amp;data=05%7C02%7Ckaren.rideout%40vch.ca%7C61645b59d2ae48180ca708dcb8b2eb32%7C31f660a5192a4db392baca424f1b259e%7C0%7C0%7C638588325793833806%7CUnknown%7CTWFpbGZsb3d8eyJWIjoiMC4wLjAwMDAiLCJQIjoiV2luMzIiLCJBTiI6Ik1haWwiLCJXVCI6Mn0%3D%7C0%7C%7C%7C&amp;sdata=vTAyQS0Op7LOMOnv7Xtq9vLlHBvrIe6X%2FnPTod18keU%3D&amp;reserved=0"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can01.safelinks.protection.outlook.com/?url=https%3A%2F%2Fteachingsexualhealth.ca%2Fteachers%2Fsexual-health-education%2Funderstanding-your-role%2Fyour-values%2F&amp;data=05%7C02%7Ckaren.rideout%40vch.ca%7C61645b59d2ae48180ca708dcb8b2eb32%7C31f660a5192a4db392baca424f1b259e%7C0%7C0%7C638588325793833806%7CUnknown%7CTWFpbGZsb3d8eyJWIjoiMC4wLjAwMDAiLCJQIjoiV2luMzIiLCJBTiI6Ik1haWwiLCJXVCI6Mn0%3D%7C0%7C%7C%7C&amp;sdata=vTAyQS0Op7LOMOnv7Xtq9vLlHBvrIe6X%2FnPTod18keU%3D&amp;reserved=0"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can01.safelinks.protection.outlook.com/?url=https%3A%2F%2Fteachingsexualhealth.ca%2Fteachers%2Fsexual-health-education%2Fresponding-to-student-questions%2F&amp;data=05%7C02%7Ckaren.rideout%40vch.ca%7C61645b59d2ae48180ca708dcb8b2eb32%7C31f660a5192a4db392baca424f1b259e%7C0%7C0%7C638588325793868924%7CUnknown%7CTWFpbGZsb3d8eyJWIjoiMC4wLjAwMDAiLCJQIjoiV2luMzIiLCJBTiI6Ik1haWwiLCJXVCI6Mn0%3D%7C0%7C%7C%7C&amp;sdata=iTiMUV00Vajf9LK5VplLl75%2BndBDy0SAxXaq8iZYuFU%3D&amp;reserved=0"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can01.safelinks.protection.outlook.com/?url=https%3A%2F%2Fteachingsexualhealth.ca%2Fteachers%2Fsexual-health-education%2Funderstanding-your-role%2Fyour-values%2F&amp;data=05%7C02%7Ckaren.rideout%40vch.ca%7C61645b59d2ae48180ca708dcb8b2eb32%7C31f660a5192a4db392baca424f1b259e%7C0%7C0%7C638588325793833806%7CUnknown%7CTWFpbGZsb3d8eyJWIjoiMC4wLjAwMDAiLCJQIjoiV2luMzIiLCJBTiI6Ik1haWwiLCJXVCI6Mn0%3D%7C0%7C%7C%7C&amp;sdata=vTAyQS0Op7LOMOnv7Xtq9vLlHBvrIe6X%2FnPTod18keU%3D&amp;reserved=0"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youtube.com/watch?v=wQSa-q8cpew&amp;list=PLWggeGg8MS5pMbu47YqCnPcoY3Gvo-azB&amp;index=2&amp;t=1s"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teachingsexualhealth.ca/teachers/sexual-health-education/understanding-your-role/get-prepared/ground-rules/"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teachingsexualhealth.ca/teachers/sexual-health-education/understanding-your-role/get-prepared/ground-rules/"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teachingsexualhealth.ca/app/uploads/sites/4/DA-Introduction-for-Teachers.pdf"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curriculum.gov.bc.ca/sites/curriculum.gov.bc.ca/files/pdf/subject/phe/Supporting_Student_Health_Secondary.pdf"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curriculum.gov.bc.ca/sites/curriculum.gov.bc.ca/files/pdf/subject/phe/Supporting_Student_Health_Secondary.pdf"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www2.gov.bc.ca/assets/gov/health/child-teen-mental-health/trauma-informed_practice_guide.pdf"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teachingsexualhealth.ca/teachers/sexual-health-education/understanding-your-role/get-prepared/inclusive-language/"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drive.google.com/file/d/1TixbGByol3JWnz4jFh4xP6tQXsnoW6Z2/view?pli=1"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drive.google.com/file/d/1TixbGByol3JWnz4jFh4xP6tQXsnoW6Z2/view?pli=1"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drive.google.com/file/d/1TixbGByol3JWnz4jFh4xP6tQXsnoW6Z2/view?pli=1"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kahoot.it/#/"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curriculum.gov.bc.ca/sites/curriculum.gov.bc.ca/files/pdf/subject/phe/Supporting_Student_Health_Secondary.pdf" TargetMode="External"/><Relationship Id="rId2" Type="http://schemas.openxmlformats.org/officeDocument/2006/relationships/slide" Target="../slides/slide46.xml"/><Relationship Id="rId1" Type="http://schemas.openxmlformats.org/officeDocument/2006/relationships/notesMaster" Target="../notesMasters/notesMaster1.xml"/><Relationship Id="rId4" Type="http://schemas.openxmlformats.org/officeDocument/2006/relationships/hyperlink" Target="https://teachingsexualhealth.ca/teachers/sexual-health-education/responding-to-student-questions/" TargetMode="Externa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teachingsexualhealth.ca/teachers/sexual-health-education/understanding-your-role/get-prepared/health-resources-guest-speakers/"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curriculum.gov.bc.ca/sites/curriculum.gov.bc.ca/files/pdf/subject/phe/Supporting_Student_Health_Secondary.pdf"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curriculum.gov.bc.ca/sites/curriculum.gov.bc.ca/files/pdf/subject/phe/Supporting_Student_Health_Secondary.pdf"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curriculum.gov.bc.ca/sites/curriculum.gov.bc.ca/files/pdf/subject/phe/Supporting_Student_Health_Secondary.pdf"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doi.org/10.3138/cjhs.2020-0049" TargetMode="External"/><Relationship Id="rId2" Type="http://schemas.openxmlformats.org/officeDocument/2006/relationships/slide" Target="../slides/slide58.xml"/><Relationship Id="rId1" Type="http://schemas.openxmlformats.org/officeDocument/2006/relationships/notesMaster" Target="../notesMasters/notesMaster1.xml"/><Relationship Id="rId4" Type="http://schemas.openxmlformats.org/officeDocument/2006/relationships/hyperlink" Target="https://doi.org/10.1016/j.jadohealth.2021.05.016" TargetMode="Externa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curriculum.gov.bc.ca/sites/curriculum.gov.bc.ca/files/pdf/subject/phe/Supporting_Student_Health_Secondary.pdf"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099CB9D2-FF7F-45BD-812A-35C513E82E94}" type="slidenum">
              <a:rPr lang="en-CA" smtClean="0"/>
              <a:t>1</a:t>
            </a:fld>
            <a:endParaRPr lang="en-CA"/>
          </a:p>
        </p:txBody>
      </p:sp>
    </p:spTree>
    <p:extLst>
      <p:ext uri="{BB962C8B-B14F-4D97-AF65-F5344CB8AC3E}">
        <p14:creationId xmlns:p14="http://schemas.microsoft.com/office/powerpoint/2010/main" val="7462083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800" b="1">
                <a:effectLst/>
                <a:latin typeface="Calibri" panose="020F0502020204030204" pitchFamily="34" charset="0"/>
                <a:ea typeface="Calibri" panose="020F0502020204030204" pitchFamily="34" charset="0"/>
              </a:rPr>
              <a:t>Script</a:t>
            </a:r>
          </a:p>
          <a:p>
            <a:pPr marL="285750" indent="-285750">
              <a:buFont typeface="Arial" panose="020B0604020202020204" pitchFamily="34" charset="0"/>
              <a:buChar char="•"/>
            </a:pPr>
            <a:r>
              <a:rPr lang="en-CA" sz="1800" b="0">
                <a:effectLst/>
                <a:latin typeface="Calibri" panose="020F0502020204030204" pitchFamily="34" charset="0"/>
                <a:ea typeface="Calibri" panose="020F0502020204030204" pitchFamily="34" charset="0"/>
              </a:rPr>
              <a:t>With permission from Alberta Health Services, we have adopted and adapted a lot of our workshop content from teachingsexualhealth.ca – I’ll discuss this more in a few slides.</a:t>
            </a:r>
          </a:p>
          <a:p>
            <a:pPr marL="285750" indent="-285750">
              <a:buFont typeface="Arial" panose="020B0604020202020204" pitchFamily="34" charset="0"/>
              <a:buChar char="•"/>
            </a:pPr>
            <a:endParaRPr lang="en-CA" sz="1800" b="1">
              <a:effectLst/>
              <a:latin typeface="Calibri" panose="020F0502020204030204" pitchFamily="34" charset="0"/>
              <a:ea typeface="Calibri" panose="020F0502020204030204" pitchFamily="34" charset="0"/>
            </a:endParaRPr>
          </a:p>
          <a:p>
            <a:r>
              <a:rPr lang="en-CA" sz="1800" b="1">
                <a:effectLst/>
                <a:latin typeface="Calibri" panose="020F0502020204030204" pitchFamily="34" charset="0"/>
                <a:ea typeface="Calibri" panose="020F0502020204030204" pitchFamily="34" charset="0"/>
              </a:rPr>
              <a:t>NOTE: </a:t>
            </a:r>
            <a:r>
              <a:rPr lang="en-CA" sz="1800" i="1">
                <a:effectLst/>
                <a:latin typeface="Calibri" panose="020F0502020204030204" pitchFamily="34" charset="0"/>
                <a:ea typeface="Calibri" panose="020F0502020204030204" pitchFamily="34" charset="0"/>
              </a:rPr>
              <a:t>VCH has a signed Permission to Use Copyright Agreement with TSH that allows us to use and adapt their material. This legal statement is intended for organizations looking at widespread distribution, not for teachers accessing and adapting materials for personal use. Teachers altering for personal use was understood by AHS to be occurring with our materials when we spoke with them. However, it does mean that if a teacher was looking at licensing the materials (e.g. starting a paid program where they created content for other teachers) they would need to seek the permission of AHS. </a:t>
            </a:r>
            <a:endParaRPr lang="en-CA" i="1"/>
          </a:p>
        </p:txBody>
      </p:sp>
      <p:sp>
        <p:nvSpPr>
          <p:cNvPr id="4" name="Slide Number Placeholder 3"/>
          <p:cNvSpPr>
            <a:spLocks noGrp="1"/>
          </p:cNvSpPr>
          <p:nvPr>
            <p:ph type="sldNum" sz="quarter" idx="5"/>
          </p:nvPr>
        </p:nvSpPr>
        <p:spPr/>
        <p:txBody>
          <a:bodyPr/>
          <a:lstStyle/>
          <a:p>
            <a:fld id="{099CB9D2-FF7F-45BD-812A-35C513E82E94}" type="slidenum">
              <a:rPr lang="en-CA" smtClean="0"/>
              <a:t>10</a:t>
            </a:fld>
            <a:endParaRPr lang="en-CA"/>
          </a:p>
        </p:txBody>
      </p:sp>
    </p:spTree>
    <p:extLst>
      <p:ext uri="{BB962C8B-B14F-4D97-AF65-F5344CB8AC3E}">
        <p14:creationId xmlns:p14="http://schemas.microsoft.com/office/powerpoint/2010/main" val="3396882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a:t>
            </a:r>
          </a:p>
          <a:p>
            <a:pPr marL="171450" indent="-171450">
              <a:buFont typeface="Arial" panose="020B0604020202020204" pitchFamily="34" charset="0"/>
              <a:buChar char="•"/>
            </a:pPr>
            <a:r>
              <a:rPr lang="en-US" b="0"/>
              <a:t>Now that we’ve covered some key resources, let’s talk about comprehensive sexual health education – what is it and why teach it? Do you have any thoughts on this? (Great, thank you for these great ideas and suggestions!)</a:t>
            </a:r>
          </a:p>
          <a:p>
            <a:pPr marL="171450" indent="-171450">
              <a:buFont typeface="Arial" panose="020B0604020202020204" pitchFamily="34" charset="0"/>
              <a:buChar char="•"/>
            </a:pPr>
            <a:r>
              <a:rPr lang="en-US" b="0"/>
              <a:t>Let’s start with a definition (</a:t>
            </a:r>
            <a:r>
              <a:rPr lang="en-US" b="0" i="1"/>
              <a:t>turn to next slide</a:t>
            </a:r>
            <a:r>
              <a:rPr lang="en-US" b="0"/>
              <a:t>).</a:t>
            </a:r>
          </a:p>
        </p:txBody>
      </p:sp>
      <p:sp>
        <p:nvSpPr>
          <p:cNvPr id="4" name="Slide Number Placeholder 3"/>
          <p:cNvSpPr>
            <a:spLocks noGrp="1"/>
          </p:cNvSpPr>
          <p:nvPr>
            <p:ph type="sldNum" sz="quarter" idx="5"/>
          </p:nvPr>
        </p:nvSpPr>
        <p:spPr/>
        <p:txBody>
          <a:bodyPr/>
          <a:lstStyle/>
          <a:p>
            <a:fld id="{099CB9D2-FF7F-45BD-812A-35C513E82E94}" type="slidenum">
              <a:rPr lang="en-CA" smtClean="0"/>
              <a:t>11</a:t>
            </a:fld>
            <a:endParaRPr lang="en-CA"/>
          </a:p>
        </p:txBody>
      </p:sp>
    </p:spTree>
    <p:extLst>
      <p:ext uri="{BB962C8B-B14F-4D97-AF65-F5344CB8AC3E}">
        <p14:creationId xmlns:p14="http://schemas.microsoft.com/office/powerpoint/2010/main" val="14871984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a:t>
            </a:r>
          </a:p>
          <a:p>
            <a:pPr marL="171450" indent="-171450">
              <a:buFont typeface="Arial" panose="020B0604020202020204" pitchFamily="34" charset="0"/>
              <a:buChar char="•"/>
            </a:pPr>
            <a:r>
              <a:rPr lang="en-US" i="1"/>
              <a:t>Read slide</a:t>
            </a:r>
          </a:p>
          <a:p>
            <a:pPr marL="171450" indent="-171450">
              <a:buFont typeface="Arial" panose="020B0604020202020204" pitchFamily="34" charset="0"/>
              <a:buChar char="•"/>
            </a:pPr>
            <a:r>
              <a:rPr lang="en-US" i="0"/>
              <a:t>Notice that this definition is much more than simply reproductive anatomy and biology. It also includes the journey of growing from a child into an adult, and how this impacts your identity, relationships, and decision-making.</a:t>
            </a:r>
            <a:endParaRPr lang="en-CA"/>
          </a:p>
          <a:p>
            <a:endParaRPr lang="en-CA"/>
          </a:p>
          <a:p>
            <a:r>
              <a:rPr lang="en-CA"/>
              <a:t>Reference: </a:t>
            </a:r>
            <a:r>
              <a:rPr lang="en-CA">
                <a:hlinkClick r:id="rId3"/>
              </a:rPr>
              <a:t>Title (teachingsexualhealth.ca)</a:t>
            </a:r>
            <a:endParaRPr lang="en-CA"/>
          </a:p>
        </p:txBody>
      </p:sp>
      <p:sp>
        <p:nvSpPr>
          <p:cNvPr id="4" name="Slide Number Placeholder 3"/>
          <p:cNvSpPr>
            <a:spLocks noGrp="1"/>
          </p:cNvSpPr>
          <p:nvPr>
            <p:ph type="sldNum" sz="quarter" idx="5"/>
          </p:nvPr>
        </p:nvSpPr>
        <p:spPr/>
        <p:txBody>
          <a:bodyPr/>
          <a:lstStyle/>
          <a:p>
            <a:fld id="{099CB9D2-FF7F-45BD-812A-35C513E82E94}" type="slidenum">
              <a:rPr lang="en-CA" smtClean="0"/>
              <a:t>12</a:t>
            </a:fld>
            <a:endParaRPr lang="en-CA"/>
          </a:p>
        </p:txBody>
      </p:sp>
    </p:spTree>
    <p:extLst>
      <p:ext uri="{BB962C8B-B14F-4D97-AF65-F5344CB8AC3E}">
        <p14:creationId xmlns:p14="http://schemas.microsoft.com/office/powerpoint/2010/main" val="29263249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a:t>Read slide and each bullet point as they “fly in” (as you advance the slides)</a:t>
            </a:r>
          </a:p>
          <a:p>
            <a:pPr marL="171450" indent="-171450">
              <a:buFont typeface="Arial" panose="020B0604020202020204" pitchFamily="34" charset="0"/>
              <a:buChar char="•"/>
            </a:pPr>
            <a:endParaRPr lang="en-CA" b="0"/>
          </a:p>
        </p:txBody>
      </p:sp>
      <p:sp>
        <p:nvSpPr>
          <p:cNvPr id="4" name="Slide Number Placeholder 3"/>
          <p:cNvSpPr>
            <a:spLocks noGrp="1"/>
          </p:cNvSpPr>
          <p:nvPr>
            <p:ph type="sldNum" sz="quarter" idx="5"/>
          </p:nvPr>
        </p:nvSpPr>
        <p:spPr/>
        <p:txBody>
          <a:bodyPr/>
          <a:lstStyle/>
          <a:p>
            <a:fld id="{099CB9D2-FF7F-45BD-812A-35C513E82E94}" type="slidenum">
              <a:rPr lang="en-CA" smtClean="0"/>
              <a:t>13</a:t>
            </a:fld>
            <a:endParaRPr lang="en-CA"/>
          </a:p>
        </p:txBody>
      </p:sp>
    </p:spTree>
    <p:extLst>
      <p:ext uri="{BB962C8B-B14F-4D97-AF65-F5344CB8AC3E}">
        <p14:creationId xmlns:p14="http://schemas.microsoft.com/office/powerpoint/2010/main" val="11912521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a:t>
            </a:r>
          </a:p>
          <a:p>
            <a:pPr marL="171450" indent="-171450">
              <a:buFont typeface="Arial" panose="020B0604020202020204" pitchFamily="34" charset="0"/>
              <a:buChar char="•"/>
            </a:pPr>
            <a:r>
              <a:rPr lang="en-US" dirty="0"/>
              <a:t>These are the key concepts of comprehensive sexual health education. </a:t>
            </a:r>
            <a:endParaRPr lang="en-US" i="1" dirty="0"/>
          </a:p>
          <a:p>
            <a:pPr marL="171450" indent="-171450">
              <a:buFont typeface="Arial" panose="020B0604020202020204" pitchFamily="34" charset="0"/>
              <a:buChar char="•"/>
            </a:pPr>
            <a:r>
              <a:rPr lang="en-US" i="1" dirty="0"/>
              <a:t>Read circles out loud</a:t>
            </a:r>
          </a:p>
          <a:p>
            <a:pPr marL="171450" indent="-171450">
              <a:buFont typeface="Arial" panose="020B0604020202020204" pitchFamily="34" charset="0"/>
              <a:buChar char="•"/>
            </a:pPr>
            <a:r>
              <a:rPr lang="en-US" i="0" dirty="0"/>
              <a:t>Are there any topics here that surprise you? Why? It may feel surprising as we often we think of sexual health education as being about the act of sex, contraception, and preventing infections. These are incredibly important AND - they are influenced by and related to personal skills, and social and safety factors.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3C4245"/>
                </a:solidFill>
                <a:effectLst/>
                <a:latin typeface="Noto Sans" panose="020B0502040204020203" pitchFamily="34" charset="0"/>
              </a:rPr>
              <a:t>There are sexual health education programs in use by some US States that lean away from CSHE to focus on abstinence. However, per the WHO, </a:t>
            </a:r>
            <a:r>
              <a:rPr lang="en-US" b="0" i="1" dirty="0">
                <a:solidFill>
                  <a:srgbClr val="3C4245"/>
                </a:solidFill>
                <a:effectLst/>
                <a:latin typeface="Noto Sans" panose="020B0502040204020203" pitchFamily="34" charset="0"/>
              </a:rPr>
              <a:t>“</a:t>
            </a:r>
            <a:r>
              <a:rPr lang="en-US" b="0" i="0" dirty="0">
                <a:solidFill>
                  <a:srgbClr val="3C4245"/>
                </a:solidFill>
                <a:effectLst/>
                <a:latin typeface="Noto Sans" panose="020B0502040204020203" pitchFamily="34" charset="0"/>
              </a:rPr>
              <a:t>There is </a:t>
            </a:r>
            <a:r>
              <a:rPr lang="en-US" b="0" i="0" u="none" strike="noStrike" dirty="0">
                <a:effectLst/>
                <a:latin typeface="Noto Sans" panose="020B0502040204020203" pitchFamily="34" charset="0"/>
                <a:hlinkClick r:id="rId3"/>
              </a:rPr>
              <a:t>clear evidence</a:t>
            </a:r>
            <a:r>
              <a:rPr lang="en-US" b="0" i="0" dirty="0">
                <a:solidFill>
                  <a:srgbClr val="3C4245"/>
                </a:solidFill>
                <a:effectLst/>
                <a:latin typeface="Noto Sans" panose="020B0502040204020203" pitchFamily="34" charset="0"/>
              </a:rPr>
              <a:t> that </a:t>
            </a:r>
            <a:r>
              <a:rPr lang="en-US" b="1" i="0" dirty="0">
                <a:solidFill>
                  <a:srgbClr val="3C4245"/>
                </a:solidFill>
                <a:effectLst/>
                <a:latin typeface="Noto Sans" panose="020B0502040204020203" pitchFamily="34" charset="0"/>
              </a:rPr>
              <a:t>abstinence-only</a:t>
            </a:r>
            <a:r>
              <a:rPr lang="en-US" b="0" i="0" dirty="0">
                <a:solidFill>
                  <a:srgbClr val="3C4245"/>
                </a:solidFill>
                <a:effectLst/>
                <a:latin typeface="Noto Sans" panose="020B0502040204020203" pitchFamily="34" charset="0"/>
              </a:rPr>
              <a:t> </a:t>
            </a:r>
            <a:r>
              <a:rPr lang="en-US" b="0" i="0" dirty="0" err="1">
                <a:solidFill>
                  <a:srgbClr val="3C4245"/>
                </a:solidFill>
                <a:effectLst/>
                <a:latin typeface="Noto Sans" panose="020B0502040204020203" pitchFamily="34" charset="0"/>
              </a:rPr>
              <a:t>programmes</a:t>
            </a:r>
            <a:r>
              <a:rPr lang="en-US" b="0" i="0" dirty="0">
                <a:solidFill>
                  <a:srgbClr val="3C4245"/>
                </a:solidFill>
                <a:effectLst/>
                <a:latin typeface="Noto Sans" panose="020B0502040204020203" pitchFamily="34" charset="0"/>
              </a:rPr>
              <a:t> – which instruct young people to not have sex outside of marriage – are ineffective in preventing early sexual activity and risk-taking </a:t>
            </a:r>
            <a:r>
              <a:rPr lang="en-US" b="0" i="0" dirty="0" err="1">
                <a:solidFill>
                  <a:srgbClr val="3C4245"/>
                </a:solidFill>
                <a:effectLst/>
                <a:latin typeface="Noto Sans" panose="020B0502040204020203" pitchFamily="34" charset="0"/>
              </a:rPr>
              <a:t>behaviour</a:t>
            </a:r>
            <a:r>
              <a:rPr lang="en-US" b="0" i="0" dirty="0">
                <a:solidFill>
                  <a:srgbClr val="3C4245"/>
                </a:solidFill>
                <a:effectLst/>
                <a:latin typeface="Noto Sans" panose="020B0502040204020203" pitchFamily="34" charset="0"/>
              </a:rPr>
              <a:t>, and potentially harmful to young people’s sexual and reproductive health.” Fortunately, our BC PHE Curriculum is aligned with CSHE.</a:t>
            </a:r>
            <a:endParaRPr lang="en-CA"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t>Notice also that this broad range of topics is not able to be addressed within a single lesson or a one-time presentation by a guest speaker. We support the Supporting Student Health Guide’s recommendation to include the </a:t>
            </a:r>
            <a:r>
              <a:rPr lang="en-CA" dirty="0" err="1"/>
              <a:t>the</a:t>
            </a:r>
            <a:r>
              <a:rPr lang="en-CA" dirty="0"/>
              <a:t> PHE curriculum as an ongoing, regular area of study, similar to teaching other subjects.</a:t>
            </a:r>
          </a:p>
          <a:p>
            <a:pPr marL="171450" indent="-171450">
              <a:buFont typeface="Arial" panose="020B0604020202020204" pitchFamily="34" charset="0"/>
              <a:buChar char="•"/>
            </a:pPr>
            <a:endParaRPr lang="en-CA" dirty="0"/>
          </a:p>
          <a:p>
            <a:pPr marL="171450" indent="-171450">
              <a:buFontTx/>
              <a:buChar char="-"/>
            </a:pPr>
            <a:endParaRPr lang="en-CA" i="1" dirty="0"/>
          </a:p>
          <a:p>
            <a:pPr marL="0" indent="0">
              <a:buFontTx/>
              <a:buNone/>
            </a:pPr>
            <a:r>
              <a:rPr lang="en-CA" i="1" dirty="0"/>
              <a:t>Ref: </a:t>
            </a:r>
            <a:r>
              <a:rPr lang="en-CA" dirty="0">
                <a:hlinkClick r:id="rId4"/>
              </a:rPr>
              <a:t>Title (teachingsexualhealth.ca)</a:t>
            </a:r>
            <a:endParaRPr lang="en-CA" i="1" dirty="0"/>
          </a:p>
          <a:p>
            <a:pPr marL="0" indent="0">
              <a:buFontTx/>
              <a:buNone/>
            </a:pPr>
            <a:r>
              <a:rPr lang="en-US" i="1" dirty="0"/>
              <a:t>https://curriculum.gov.bc.ca/sites/curriculum.gov.bc.ca/files/pdf/subject/phe/Supporting_Student_Health_Secondary.pdf </a:t>
            </a:r>
            <a:r>
              <a:rPr lang="en-CA" i="1" dirty="0"/>
              <a:t> </a:t>
            </a:r>
            <a:endParaRPr lang="en-US" i="1" dirty="0"/>
          </a:p>
        </p:txBody>
      </p:sp>
      <p:sp>
        <p:nvSpPr>
          <p:cNvPr id="4" name="Slide Number Placeholder 3"/>
          <p:cNvSpPr>
            <a:spLocks noGrp="1"/>
          </p:cNvSpPr>
          <p:nvPr>
            <p:ph type="sldNum" sz="quarter" idx="5"/>
          </p:nvPr>
        </p:nvSpPr>
        <p:spPr/>
        <p:txBody>
          <a:bodyPr/>
          <a:lstStyle/>
          <a:p>
            <a:fld id="{099CB9D2-FF7F-45BD-812A-35C513E82E94}" type="slidenum">
              <a:rPr lang="en-CA" smtClean="0"/>
              <a:t>14</a:t>
            </a:fld>
            <a:endParaRPr lang="en-CA"/>
          </a:p>
        </p:txBody>
      </p:sp>
    </p:spTree>
    <p:extLst>
      <p:ext uri="{BB962C8B-B14F-4D97-AF65-F5344CB8AC3E}">
        <p14:creationId xmlns:p14="http://schemas.microsoft.com/office/powerpoint/2010/main" val="26022156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Script</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As VCH Public Health, we strongly support comprehensive sexual health education in schools because of its strong connection to positive health outcomes for youth, including…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dirty="0"/>
              <a:t>Read slide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concern we sometimes hear about sexual health education – that teaching youth about sexual health will encourage sexual activity – is not supported by evidence. Whether it is provided in or out of schools, sexual health education does not increase sexual activity, sexual risk-taking </a:t>
            </a:r>
            <a:r>
              <a:rPr lang="en-US" dirty="0" err="1"/>
              <a:t>behaviour</a:t>
            </a:r>
            <a:r>
              <a:rPr lang="en-US" dirty="0"/>
              <a:t>, or STI infection rates. Rather, it is associated with a </a:t>
            </a:r>
            <a:r>
              <a:rPr lang="en-US" b="0" dirty="0"/>
              <a:t>delay in onset of </a:t>
            </a:r>
            <a:r>
              <a:rPr lang="en-US" dirty="0"/>
              <a:t>sexual activity and a lower number of sexual partners.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i="0" dirty="0">
              <a:solidFill>
                <a:srgbClr val="3C4245"/>
              </a:solidFill>
              <a:effectLst/>
              <a:latin typeface="Noto Sans"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dirty="0">
                <a:solidFill>
                  <a:srgbClr val="3C4245"/>
                </a:solidFill>
                <a:effectLst/>
                <a:latin typeface="Noto Sans" panose="020B0502040204020203" pitchFamily="34" charset="0"/>
              </a:rPr>
              <a:t>Ref: </a:t>
            </a:r>
            <a:br>
              <a:rPr lang="en-US" dirty="0"/>
            </a:br>
            <a:r>
              <a:rPr lang="en-US" dirty="0"/>
              <a:t>UNESCO, Joint United Nations </a:t>
            </a:r>
            <a:r>
              <a:rPr lang="en-US" dirty="0" err="1"/>
              <a:t>Programme</a:t>
            </a:r>
            <a:r>
              <a:rPr lang="en-US" dirty="0"/>
              <a:t> on HIV/AIDS, United Nations Population Fund, United Nations Children’s Fund, United Nations Entity for Gender Equality and the Empowerment of Women, World Health Organization (2018). </a:t>
            </a:r>
            <a:r>
              <a:rPr lang="en-US" b="0" i="1" dirty="0">
                <a:solidFill>
                  <a:srgbClr val="000000"/>
                </a:solidFill>
                <a:effectLst/>
                <a:latin typeface="Roboto" panose="02000000000000000000" pitchFamily="2" charset="0"/>
              </a:rPr>
              <a:t>International technical guidance on sexuality education: an evidence-informed approach</a:t>
            </a:r>
            <a:r>
              <a:rPr lang="en-US" b="0" i="0" dirty="0">
                <a:solidFill>
                  <a:srgbClr val="000000"/>
                </a:solidFill>
                <a:effectLst/>
                <a:latin typeface="Roboto" panose="02000000000000000000" pitchFamily="2" charset="0"/>
              </a:rPr>
              <a:t> (2</a:t>
            </a:r>
            <a:r>
              <a:rPr lang="en-US" b="0" i="0" baseline="30000" dirty="0">
                <a:solidFill>
                  <a:srgbClr val="000000"/>
                </a:solidFill>
                <a:effectLst/>
                <a:latin typeface="Roboto" panose="02000000000000000000" pitchFamily="2" charset="0"/>
              </a:rPr>
              <a:t>nd</a:t>
            </a:r>
            <a:r>
              <a:rPr lang="en-US" b="0" i="0" dirty="0">
                <a:solidFill>
                  <a:srgbClr val="000000"/>
                </a:solidFill>
                <a:effectLst/>
                <a:latin typeface="Roboto" panose="02000000000000000000" pitchFamily="2" charset="0"/>
              </a:rPr>
              <a:t> ref ed.)</a:t>
            </a:r>
            <a:r>
              <a:rPr lang="en-CA" b="0" i="0" dirty="0">
                <a:solidFill>
                  <a:srgbClr val="000000"/>
                </a:solidFill>
                <a:effectLst/>
                <a:latin typeface="Roboto" panose="02000000000000000000" pitchFamily="2" charset="0"/>
              </a:rPr>
              <a:t> </a:t>
            </a:r>
            <a:r>
              <a:rPr lang="en-CA" b="0" i="0" u="sng" dirty="0">
                <a:solidFill>
                  <a:srgbClr val="004B7F"/>
                </a:solidFill>
                <a:effectLst/>
                <a:latin typeface="Roboto" panose="02000000000000000000" pitchFamily="2" charset="0"/>
              </a:rPr>
              <a:t>https://doi.org/10.54675/UQRM6395</a:t>
            </a:r>
            <a:endParaRPr lang="en-US" b="0" i="0" dirty="0">
              <a:solidFill>
                <a:srgbClr val="000000"/>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Teaching Sexual Health https://teachingsexualhealth.ca/app/uploads/sites/4/2023-FALL-Webinar-Series_What-is-CSHE.pdf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effectLst/>
                <a:latin typeface="Calibri" panose="020F0502020204030204" pitchFamily="34" charset="0"/>
                <a:ea typeface="Calibri" panose="020F0502020204030204" pitchFamily="34" charset="0"/>
              </a:rPr>
              <a:t>Goldfarb, E. S., &amp; Lieberman, L. D. (2021). Three Decades of Research: The Case for Comprehensive Sex Education. The Journal of adolescent health : official publication of the Society for Adolescent Medicine, 68(1), 13–27. </a:t>
            </a:r>
            <a:r>
              <a:rPr lang="en-CA" sz="1800" u="sng" dirty="0">
                <a:solidFill>
                  <a:srgbClr val="0563C1"/>
                </a:solidFill>
                <a:effectLst/>
                <a:latin typeface="Calibri" panose="020F0502020204030204" pitchFamily="34" charset="0"/>
                <a:ea typeface="Calibri" panose="020F0502020204030204" pitchFamily="34" charset="0"/>
                <a:hlinkClick r:id="rId3"/>
              </a:rPr>
              <a:t>https://doi.org/10.1016/j.jadohealth.2020.07.036</a:t>
            </a:r>
            <a:endParaRPr lang="en-CA"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099CB9D2-FF7F-45BD-812A-35C513E82E94}" type="slidenum">
              <a:rPr lang="en-CA" smtClean="0"/>
              <a:t>15</a:t>
            </a:fld>
            <a:endParaRPr lang="en-CA"/>
          </a:p>
        </p:txBody>
      </p:sp>
    </p:spTree>
    <p:extLst>
      <p:ext uri="{BB962C8B-B14F-4D97-AF65-F5344CB8AC3E}">
        <p14:creationId xmlns:p14="http://schemas.microsoft.com/office/powerpoint/2010/main" val="39488718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Script: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a:t>According to </a:t>
            </a:r>
            <a:r>
              <a:rPr lang="en-US" b="0" i="1"/>
              <a:t>UNESCO, the United Nations, and the World Health Organization, </a:t>
            </a:r>
            <a:r>
              <a:rPr lang="en-US" b="0" i="0">
                <a:solidFill>
                  <a:srgbClr val="000000"/>
                </a:solidFill>
                <a:effectLst/>
                <a:latin typeface="Roboto" panose="02000000000000000000" pitchFamily="2" charset="0"/>
              </a:rPr>
              <a:t>school-based CSHE programs are more effective on improving health outcomes if they: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a:solidFill>
                  <a:srgbClr val="000000"/>
                </a:solidFill>
                <a:effectLst/>
                <a:latin typeface="Roboto" panose="02000000000000000000" pitchFamily="2" charset="0"/>
              </a:rPr>
              <a:t>Read bubbles as they fly in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a:solidFill>
                  <a:srgbClr val="000000"/>
                </a:solidFill>
                <a:effectLst/>
                <a:latin typeface="Roboto" panose="02000000000000000000" pitchFamily="2" charset="0"/>
              </a:rPr>
              <a:t>After 2</a:t>
            </a:r>
            <a:r>
              <a:rPr lang="en-US" b="0" i="1" baseline="30000">
                <a:solidFill>
                  <a:srgbClr val="000000"/>
                </a:solidFill>
                <a:effectLst/>
                <a:latin typeface="Roboto" panose="02000000000000000000" pitchFamily="2" charset="0"/>
              </a:rPr>
              <a:t>nd</a:t>
            </a:r>
            <a:r>
              <a:rPr lang="en-US" b="0" i="1">
                <a:solidFill>
                  <a:srgbClr val="000000"/>
                </a:solidFill>
                <a:effectLst/>
                <a:latin typeface="Roboto" panose="02000000000000000000" pitchFamily="2" charset="0"/>
              </a:rPr>
              <a:t> set of bubbles:</a:t>
            </a:r>
            <a:r>
              <a:rPr lang="en-US" b="0" i="1" u="none">
                <a:solidFill>
                  <a:srgbClr val="000000"/>
                </a:solidFill>
                <a:effectLst/>
                <a:latin typeface="Roboto" panose="02000000000000000000" pitchFamily="2" charset="0"/>
              </a:rPr>
              <a:t> </a:t>
            </a:r>
            <a:r>
              <a:rPr lang="en-US" b="0" i="0" u="none">
                <a:solidFill>
                  <a:srgbClr val="000000"/>
                </a:solidFill>
                <a:effectLst/>
                <a:latin typeface="Roboto" panose="02000000000000000000" pitchFamily="2" charset="0"/>
              </a:rPr>
              <a:t>Sufficient intensity and duration of education is </a:t>
            </a:r>
            <a:r>
              <a:rPr lang="en-US" i="0" u="none"/>
              <a:t>a critical factor. Studies to date have found positive impacts with 12+ X 50 minute lessons. They also reinforce clear messages </a:t>
            </a:r>
            <a:r>
              <a:rPr lang="en-US" b="1" i="0" u="none"/>
              <a:t>over several years</a:t>
            </a:r>
            <a:r>
              <a:rPr lang="en-US" i="0" u="none"/>
              <a:t>. Specifically: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u="none"/>
              <a:t>1) </a:t>
            </a:r>
            <a:r>
              <a:rPr lang="en-US" b="0" i="0">
                <a:effectLst/>
                <a:latin typeface="Arial" panose="020B0604020202020204" pitchFamily="34" charset="0"/>
              </a:rPr>
              <a:t>It is OK not to have sex</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a:effectLst/>
                <a:latin typeface="Arial" panose="020B0604020202020204" pitchFamily="34" charset="0"/>
              </a:rPr>
              <a:t>2) If you have sex, use a condom/barrier and contraception (if needed)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a:effectLst/>
                <a:latin typeface="Arial" panose="020B0604020202020204" pitchFamily="34" charset="0"/>
              </a:rPr>
              <a:t>3) Gender-based violence and discrimination against women and gender diverse people is wrong. A note on this – the evidence shows that </a:t>
            </a:r>
            <a:r>
              <a:rPr lang="en-US"/>
              <a:t>sexuality education that supports students to question social and cultural norms around gender, and to develop gender equitable attitudes, are substantially more effective than ‘gender-blind’ programs at reducing rates of unintended pregnancy or STIs.</a:t>
            </a:r>
            <a:endParaRPr lang="en-US" b="0" i="0">
              <a:effectLst/>
              <a:latin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u="none"/>
              <a:t>After last set bubbles: </a:t>
            </a:r>
            <a:r>
              <a:rPr lang="en-US" u="none"/>
              <a:t>You’ll find </a:t>
            </a:r>
            <a:r>
              <a:rPr lang="en-US" b="1" u="none"/>
              <a:t>teachingsexualhealth.ca </a:t>
            </a:r>
            <a:r>
              <a:rPr lang="en-US" u="none"/>
              <a:t>lesson plans and learning activities include options for all of these types of learning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Ref: UNESCO, Joint United Nations </a:t>
            </a:r>
            <a:r>
              <a:rPr lang="en-US" err="1"/>
              <a:t>Programme</a:t>
            </a:r>
            <a:r>
              <a:rPr lang="en-US"/>
              <a:t> on HIV/AIDS, United Nations Population Fund, United Nations Children’s Fund, United Nations Entity for Gender Equality and the Empowerment of Women, World Health Organization (2018). </a:t>
            </a:r>
            <a:r>
              <a:rPr lang="en-US" b="0" i="1">
                <a:solidFill>
                  <a:srgbClr val="000000"/>
                </a:solidFill>
                <a:effectLst/>
                <a:latin typeface="Roboto" panose="02000000000000000000" pitchFamily="2" charset="0"/>
              </a:rPr>
              <a:t>International technical guidance on sexuality education: an evidence-informed approach</a:t>
            </a:r>
            <a:r>
              <a:rPr lang="en-US" b="0" i="0">
                <a:solidFill>
                  <a:srgbClr val="000000"/>
                </a:solidFill>
                <a:effectLst/>
                <a:latin typeface="Roboto" panose="02000000000000000000" pitchFamily="2" charset="0"/>
              </a:rPr>
              <a:t> (2</a:t>
            </a:r>
            <a:r>
              <a:rPr lang="en-US" b="0" i="0" baseline="30000">
                <a:solidFill>
                  <a:srgbClr val="000000"/>
                </a:solidFill>
                <a:effectLst/>
                <a:latin typeface="Roboto" panose="02000000000000000000" pitchFamily="2" charset="0"/>
              </a:rPr>
              <a:t>nd</a:t>
            </a:r>
            <a:r>
              <a:rPr lang="en-US" b="0" i="0">
                <a:solidFill>
                  <a:srgbClr val="000000"/>
                </a:solidFill>
                <a:effectLst/>
                <a:latin typeface="Roboto" panose="02000000000000000000" pitchFamily="2" charset="0"/>
              </a:rPr>
              <a:t> ref ed.)</a:t>
            </a:r>
            <a:r>
              <a:rPr lang="en-CA" b="0" i="0">
                <a:solidFill>
                  <a:srgbClr val="000000"/>
                </a:solidFill>
                <a:effectLst/>
                <a:latin typeface="Roboto" panose="02000000000000000000" pitchFamily="2" charset="0"/>
              </a:rPr>
              <a:t> </a:t>
            </a:r>
            <a:r>
              <a:rPr lang="en-CA" b="0" i="0" u="sng">
                <a:solidFill>
                  <a:srgbClr val="004B7F"/>
                </a:solidFill>
                <a:effectLst/>
                <a:latin typeface="Roboto" panose="02000000000000000000" pitchFamily="2" charset="0"/>
              </a:rPr>
              <a:t>https://doi.org/10.54675/UQRM6395</a:t>
            </a:r>
            <a:endParaRPr lang="en-US" b="0" i="0" u="sng">
              <a:solidFill>
                <a:srgbClr val="000000"/>
              </a:solidFill>
              <a:effectLst/>
              <a:latin typeface="Roboto" panose="02000000000000000000" pitchFamily="2" charset="0"/>
            </a:endParaRPr>
          </a:p>
        </p:txBody>
      </p:sp>
      <p:sp>
        <p:nvSpPr>
          <p:cNvPr id="4" name="Slide Number Placeholder 3"/>
          <p:cNvSpPr>
            <a:spLocks noGrp="1"/>
          </p:cNvSpPr>
          <p:nvPr>
            <p:ph type="sldNum" sz="quarter" idx="5"/>
          </p:nvPr>
        </p:nvSpPr>
        <p:spPr/>
        <p:txBody>
          <a:bodyPr/>
          <a:lstStyle/>
          <a:p>
            <a:fld id="{099CB9D2-FF7F-45BD-812A-35C513E82E94}" type="slidenum">
              <a:rPr lang="en-CA" smtClean="0"/>
              <a:t>16</a:t>
            </a:fld>
            <a:endParaRPr lang="en-CA"/>
          </a:p>
        </p:txBody>
      </p:sp>
    </p:spTree>
    <p:extLst>
      <p:ext uri="{BB962C8B-B14F-4D97-AF65-F5344CB8AC3E}">
        <p14:creationId xmlns:p14="http://schemas.microsoft.com/office/powerpoint/2010/main" val="23868814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a:t>Script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u="none"/>
              <a:t>Providing opportunities for students to reflect on their values is the starting point of many effective CSHE programs. </a:t>
            </a:r>
            <a:r>
              <a:rPr lang="en-US"/>
              <a:t>Students who have time to reflect on and understand their values – family, cultural, and personal – are better equipped to apply those values to their sexual decision-making.</a:t>
            </a:r>
            <a:endParaRPr lang="en-CA"/>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u="none"/>
              <a:t>But before we can help students reflect on their values, it’s important we reflect on own. </a:t>
            </a:r>
            <a:endParaRPr lang="en-CA" b="0"/>
          </a:p>
        </p:txBody>
      </p:sp>
      <p:sp>
        <p:nvSpPr>
          <p:cNvPr id="4" name="Slide Number Placeholder 3"/>
          <p:cNvSpPr>
            <a:spLocks noGrp="1"/>
          </p:cNvSpPr>
          <p:nvPr>
            <p:ph type="sldNum" sz="quarter" idx="5"/>
          </p:nvPr>
        </p:nvSpPr>
        <p:spPr/>
        <p:txBody>
          <a:bodyPr/>
          <a:lstStyle/>
          <a:p>
            <a:fld id="{099CB9D2-FF7F-45BD-812A-35C513E82E94}" type="slidenum">
              <a:rPr lang="en-CA" smtClean="0"/>
              <a:t>17</a:t>
            </a:fld>
            <a:endParaRPr lang="en-CA"/>
          </a:p>
        </p:txBody>
      </p:sp>
    </p:spTree>
    <p:extLst>
      <p:ext uri="{BB962C8B-B14F-4D97-AF65-F5344CB8AC3E}">
        <p14:creationId xmlns:p14="http://schemas.microsoft.com/office/powerpoint/2010/main" val="24730101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Script:</a:t>
            </a:r>
            <a:endParaRPr lang="en-US" b="1" i="0">
              <a:solidFill>
                <a:srgbClr val="4C4F54"/>
              </a:solidFill>
              <a:effectLst/>
              <a:latin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We are going to complete a values activity for teachers and sexual health educators created by </a:t>
            </a:r>
            <a:r>
              <a:rPr lang="en-US" b="1"/>
              <a:t>teachingsexualhealth.ca.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a:solidFill>
                  <a:srgbClr val="4C4F54"/>
                </a:solidFill>
                <a:effectLst/>
                <a:latin typeface="Arial" panose="020B0604020202020204" pitchFamily="34" charset="0"/>
              </a:rPr>
              <a:t>“Before you teach human sexuality, you need to understand your own </a:t>
            </a:r>
            <a:r>
              <a:rPr lang="en-US" b="0" i="0" u="none" strike="noStrike">
                <a:solidFill>
                  <a:srgbClr val="4C4F54"/>
                </a:solidFill>
                <a:effectLst/>
                <a:latin typeface="Arial" panose="020B0604020202020204" pitchFamily="34" charset="0"/>
              </a:rPr>
              <a:t>values</a:t>
            </a:r>
            <a:r>
              <a:rPr lang="en-US" b="0" i="0">
                <a:solidFill>
                  <a:srgbClr val="4C4F54"/>
                </a:solidFill>
                <a:effectLst/>
                <a:latin typeface="Arial" panose="020B0604020202020204" pitchFamily="34" charset="0"/>
              </a:rPr>
              <a:t> and biases... because you don’t want to project your personal values upon your students. The </a:t>
            </a:r>
            <a:r>
              <a:rPr lang="en-US" b="1" i="0">
                <a:solidFill>
                  <a:srgbClr val="4C4F54"/>
                </a:solidFill>
                <a:effectLst/>
                <a:latin typeface="Arial" panose="020B0604020202020204" pitchFamily="34" charset="0"/>
              </a:rPr>
              <a:t>way</a:t>
            </a:r>
            <a:r>
              <a:rPr lang="en-US" b="0" i="0">
                <a:solidFill>
                  <a:srgbClr val="4C4F54"/>
                </a:solidFill>
                <a:effectLst/>
                <a:latin typeface="Arial" panose="020B0604020202020204" pitchFamily="34" charset="0"/>
              </a:rPr>
              <a:t> you teach sexual health is as important as the information itself… Remember, there is no ‘perfect’ way to approach sexuality education. You won’t know all the answers, but you do need to know where to get the answers. If, after this activity, you feel you aren’t able to teach the </a:t>
            </a:r>
            <a:r>
              <a:rPr lang="en-US" b="0" i="0" u="none" strike="noStrike">
                <a:solidFill>
                  <a:srgbClr val="4C4F54"/>
                </a:solidFill>
                <a:effectLst/>
                <a:latin typeface="Arial" panose="020B0604020202020204" pitchFamily="34" charset="0"/>
              </a:rPr>
              <a:t>sexual health education</a:t>
            </a:r>
            <a:r>
              <a:rPr lang="en-US" b="0" i="0">
                <a:solidFill>
                  <a:srgbClr val="4C4F54"/>
                </a:solidFill>
                <a:effectLst/>
                <a:latin typeface="Arial" panose="020B0604020202020204" pitchFamily="34" charset="0"/>
              </a:rPr>
              <a:t> curriculum because of ethical, moral or religious differences, please speak with your school administration.”</a:t>
            </a:r>
          </a:p>
          <a:p>
            <a:pPr marL="171450" indent="-171450" algn="l">
              <a:buFont typeface="Arial" panose="020B0604020202020204" pitchFamily="34" charset="0"/>
              <a:buChar char="•"/>
            </a:pPr>
            <a:r>
              <a:rPr lang="en-US" b="1" i="0">
                <a:solidFill>
                  <a:srgbClr val="4C4F54"/>
                </a:solidFill>
                <a:effectLst/>
                <a:latin typeface="Arial" panose="020B0604020202020204" pitchFamily="34" charset="0"/>
              </a:rPr>
              <a:t>Let’s start the activity </a:t>
            </a:r>
            <a:r>
              <a:rPr lang="en-US" b="0" i="0">
                <a:solidFill>
                  <a:srgbClr val="4C4F54"/>
                </a:solidFill>
                <a:effectLst/>
                <a:latin typeface="Arial" panose="020B0604020202020204" pitchFamily="34" charset="0"/>
              </a:rPr>
              <a:t>– it will take about 5-10 minutes. Over the next few slides, I will present some questions. I will give you a minute to reflect quietly about each one, and I will then explain what the research says.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CA"/>
              <a:t>Ref</a:t>
            </a:r>
            <a:r>
              <a:rPr lang="en-US"/>
              <a:t>: </a:t>
            </a:r>
            <a:r>
              <a:rPr lang="en-US">
                <a:hlinkClick r:id="rId3"/>
              </a:rPr>
              <a:t>Your Values - Teachers | Teaching Sexual Health</a:t>
            </a:r>
            <a:endParaRPr lang="en-CA"/>
          </a:p>
          <a:p>
            <a:endParaRPr lang="en-CA"/>
          </a:p>
        </p:txBody>
      </p:sp>
      <p:sp>
        <p:nvSpPr>
          <p:cNvPr id="4" name="Slide Number Placeholder 3"/>
          <p:cNvSpPr>
            <a:spLocks noGrp="1"/>
          </p:cNvSpPr>
          <p:nvPr>
            <p:ph type="sldNum" sz="quarter" idx="5"/>
          </p:nvPr>
        </p:nvSpPr>
        <p:spPr/>
        <p:txBody>
          <a:bodyPr/>
          <a:lstStyle/>
          <a:p>
            <a:fld id="{099CB9D2-FF7F-45BD-812A-35C513E82E94}" type="slidenum">
              <a:rPr lang="en-CA" smtClean="0"/>
              <a:t>18</a:t>
            </a:fld>
            <a:endParaRPr lang="en-CA"/>
          </a:p>
        </p:txBody>
      </p:sp>
    </p:spTree>
    <p:extLst>
      <p:ext uri="{BB962C8B-B14F-4D97-AF65-F5344CB8AC3E}">
        <p14:creationId xmlns:p14="http://schemas.microsoft.com/office/powerpoint/2010/main" val="11211621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800" b="1">
                <a:effectLst/>
                <a:latin typeface="Calibri" panose="020F0502020204030204" pitchFamily="34" charset="0"/>
                <a:ea typeface="Calibri" panose="020F0502020204030204" pitchFamily="34" charset="0"/>
              </a:rPr>
              <a:t>Script </a:t>
            </a:r>
          </a:p>
          <a:p>
            <a:r>
              <a:rPr lang="en-US" sz="1800" i="1">
                <a:effectLst/>
                <a:latin typeface="Calibri" panose="020F0502020204030204" pitchFamily="34" charset="0"/>
                <a:ea typeface="Times New Roman" panose="02020603050405020304" pitchFamily="18" charset="0"/>
                <a:cs typeface="Times New Roman" panose="02020603050405020304" pitchFamily="18" charset="0"/>
              </a:rPr>
              <a:t>Read slide then give teachers a minute to reflect on the question quietly to themselves. Do not ask them to share their answer. Then share:</a:t>
            </a:r>
          </a:p>
          <a:p>
            <a:pPr marL="171450" indent="-171450">
              <a:buFont typeface="Arial" panose="020B0604020202020204" pitchFamily="34" charset="0"/>
              <a:buChar char="•"/>
            </a:pPr>
            <a:r>
              <a:rPr lang="en-US" sz="1200" kern="1200">
                <a:solidFill>
                  <a:schemeClr val="tx1"/>
                </a:solidFill>
                <a:latin typeface="+mn-lt"/>
                <a:ea typeface="+mn-ea"/>
                <a:cs typeface="+mn-cs"/>
              </a:rPr>
              <a:t>Some people believe that</a:t>
            </a:r>
            <a:r>
              <a:rPr lang="en-US" sz="1800">
                <a:effectLst/>
                <a:latin typeface="Calibri" panose="020F0502020204030204" pitchFamily="34" charset="0"/>
                <a:ea typeface="Times New Roman" panose="02020603050405020304" pitchFamily="18" charset="0"/>
                <a:cs typeface="Times New Roman" panose="02020603050405020304" pitchFamily="18" charset="0"/>
              </a:rPr>
              <a:t> only parents are responsible for teaching sex.</a:t>
            </a:r>
            <a:r>
              <a:rPr lang="en-CA" sz="1800">
                <a:effectLst/>
                <a:latin typeface="Calibri" panose="020F0502020204030204" pitchFamily="34" charset="0"/>
                <a:ea typeface="Times New Roman" panose="02020603050405020304" pitchFamily="18" charset="0"/>
                <a:cs typeface="Times New Roman" panose="02020603050405020304" pitchFamily="18" charset="0"/>
              </a:rPr>
              <a:t> </a:t>
            </a:r>
          </a:p>
          <a:p>
            <a:pPr marL="171450" indent="-171450">
              <a:buFont typeface="Arial" panose="020B0604020202020204" pitchFamily="34" charset="0"/>
              <a:buChar char="•"/>
            </a:pPr>
            <a:r>
              <a:rPr lang="en-US" sz="1800">
                <a:effectLst/>
                <a:latin typeface="Calibri" panose="020F0502020204030204" pitchFamily="34" charset="0"/>
                <a:ea typeface="Times New Roman" panose="02020603050405020304" pitchFamily="18" charset="0"/>
                <a:cs typeface="Times New Roman" panose="02020603050405020304" pitchFamily="18" charset="0"/>
              </a:rPr>
              <a:t>It’s true that parents and guardians are an important source of sexual health education for children and teens. They lay the basis for a child’s attitude, morals and values. However, 72% of boys and 66% of girls say they first learned about sex from someone other than their parents.</a:t>
            </a:r>
            <a:endParaRPr lang="en-CA" sz="1800">
              <a:effectLst/>
              <a:latin typeface="Calibri" panose="020F0502020204030204" pitchFamily="34" charset="0"/>
              <a:ea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n-US" sz="1800">
                <a:effectLst/>
                <a:latin typeface="Calibri" panose="020F0502020204030204" pitchFamily="34" charset="0"/>
                <a:ea typeface="Times New Roman" panose="02020603050405020304" pitchFamily="18" charset="0"/>
                <a:cs typeface="Times New Roman" panose="02020603050405020304" pitchFamily="18" charset="0"/>
              </a:rPr>
              <a:t>In Canadian research surveys, teens state that friends, siblings and the media are the most common sources of sexual health information. These may not be accurate or comprehensive sources of information.</a:t>
            </a:r>
            <a:r>
              <a:rPr lang="en-CA" sz="1800">
                <a:effectLst/>
                <a:latin typeface="Calibri" panose="020F0502020204030204" pitchFamily="34" charset="0"/>
                <a:ea typeface="Times New Roman" panose="02020603050405020304" pitchFamily="18" charset="0"/>
                <a:cs typeface="Times New Roman" panose="02020603050405020304" pitchFamily="18" charset="0"/>
              </a:rPr>
              <a:t> </a:t>
            </a:r>
            <a:r>
              <a:rPr lang="en-US" sz="1800">
                <a:effectLst/>
                <a:latin typeface="Calibri" panose="020F0502020204030204" pitchFamily="34" charset="0"/>
                <a:ea typeface="Times New Roman" panose="02020603050405020304" pitchFamily="18" charset="0"/>
                <a:cs typeface="Times New Roman" panose="02020603050405020304" pitchFamily="18" charset="0"/>
              </a:rPr>
              <a:t>Survey results consistently show that Canadian parents and students want schools to offer sexual health education.</a:t>
            </a:r>
          </a:p>
          <a:p>
            <a:pPr marL="342900" lvl="0" indent="-342900">
              <a:buFont typeface="Arial" panose="020B0604020202020204" pitchFamily="34" charset="0"/>
              <a:buChar char="•"/>
              <a:tabLst>
                <a:tab pos="457200" algn="l"/>
              </a:tabLs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tab pos="457200" algn="l"/>
              </a:tabLst>
              <a:defRPr/>
            </a:pPr>
            <a:r>
              <a:rPr lang="en-CA" sz="1800">
                <a:effectLst/>
                <a:latin typeface="Calibri" panose="020F0502020204030204" pitchFamily="34" charset="0"/>
                <a:ea typeface="Calibri" panose="020F0502020204030204" pitchFamily="34" charset="0"/>
              </a:rPr>
              <a:t>Ref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tab pos="457200" algn="l"/>
              </a:tabLst>
              <a:defRPr/>
            </a:pPr>
            <a:r>
              <a:rPr lang="en-US" sz="1800" u="sng">
                <a:solidFill>
                  <a:srgbClr val="0563C1"/>
                </a:solidFill>
                <a:effectLst/>
                <a:latin typeface="Calibri" panose="020F0502020204030204" pitchFamily="34" charset="0"/>
                <a:ea typeface="Calibri" panose="020F0502020204030204" pitchFamily="34" charset="0"/>
                <a:hlinkClick r:id="rId3"/>
              </a:rPr>
              <a:t>Your Values - Teachers | Teaching Sexual Health</a:t>
            </a:r>
            <a:endParaRPr lang="en-CA" sz="1800" i="0">
              <a:effectLst/>
              <a:latin typeface="Calibri" panose="020F0502020204030204" pitchFamily="34" charset="0"/>
              <a:ea typeface="Calibri" panose="020F0502020204030204" pitchFamily="34" charset="0"/>
              <a:cs typeface="+mn-cs"/>
            </a:endParaRPr>
          </a:p>
          <a:p>
            <a:pPr marL="342900" lvl="0" indent="-342900">
              <a:buFont typeface="Arial" panose="020B0604020202020204" pitchFamily="34" charset="0"/>
              <a:buChar char="•"/>
              <a:tabLst>
                <a:tab pos="457200" algn="l"/>
              </a:tabLst>
            </a:pPr>
            <a:endParaRPr lang="en-CA"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99CB9D2-FF7F-45BD-812A-35C513E82E94}" type="slidenum">
              <a:rPr lang="en-CA" smtClean="0"/>
              <a:t>19</a:t>
            </a:fld>
            <a:endParaRPr lang="en-CA"/>
          </a:p>
        </p:txBody>
      </p:sp>
    </p:spTree>
    <p:extLst>
      <p:ext uri="{BB962C8B-B14F-4D97-AF65-F5344CB8AC3E}">
        <p14:creationId xmlns:p14="http://schemas.microsoft.com/office/powerpoint/2010/main" val="32805636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b="1" dirty="0">
                <a:effectLst/>
              </a:rPr>
              <a:t>Script Instructions</a:t>
            </a:r>
            <a:endParaRPr lang="en-US" dirty="0">
              <a:effectLst/>
            </a:endParaRPr>
          </a:p>
          <a:p>
            <a:pPr rtl="0"/>
            <a:r>
              <a:rPr lang="en-US" dirty="0">
                <a:effectLst/>
              </a:rPr>
              <a:t>Each slide comes with key speaking and instructional information for PHNs in the ‘presenter notes’ part of the </a:t>
            </a:r>
            <a:r>
              <a:rPr lang="en-US" dirty="0" err="1">
                <a:effectLst/>
              </a:rPr>
              <a:t>powerpoint</a:t>
            </a:r>
            <a:r>
              <a:rPr lang="en-US" dirty="0">
                <a:effectLst/>
              </a:rPr>
              <a:t>.</a:t>
            </a:r>
          </a:p>
          <a:p>
            <a:pPr marL="171450" indent="-171450" rtl="0">
              <a:buFont typeface="Arial" panose="020B0604020202020204" pitchFamily="34" charset="0"/>
              <a:buChar char="•"/>
            </a:pPr>
            <a:r>
              <a:rPr lang="en-US" dirty="0">
                <a:effectLst/>
              </a:rPr>
              <a:t>The regular, unitalicized sections are suggestions of words you could say verbally for the slide.</a:t>
            </a:r>
          </a:p>
          <a:p>
            <a:pPr marL="171450" indent="-171450" rtl="0">
              <a:buFont typeface="Arial" panose="020B0604020202020204" pitchFamily="34" charset="0"/>
              <a:buChar char="•"/>
            </a:pPr>
            <a:r>
              <a:rPr lang="en-US" dirty="0">
                <a:effectLst/>
              </a:rPr>
              <a:t>The font </a:t>
            </a:r>
            <a:r>
              <a:rPr lang="en-US" i="1" dirty="0">
                <a:effectLst/>
              </a:rPr>
              <a:t>in italics </a:t>
            </a:r>
            <a:r>
              <a:rPr lang="en-US" dirty="0">
                <a:effectLst/>
              </a:rPr>
              <a:t>include instructions and notes that are not meant to be read out loud.</a:t>
            </a:r>
          </a:p>
          <a:p>
            <a:endParaRPr lang="en-US" b="1" i="0" u="none" dirty="0"/>
          </a:p>
          <a:p>
            <a:r>
              <a:rPr lang="en-US" b="1" i="0" u="none" dirty="0"/>
              <a:t>Script</a:t>
            </a:r>
          </a:p>
          <a:p>
            <a:pPr marL="171450" indent="-171450">
              <a:buFont typeface="Arial" panose="020B0604020202020204" pitchFamily="34" charset="0"/>
              <a:buChar char="•"/>
            </a:pPr>
            <a:r>
              <a:rPr lang="en-CA" i="0" dirty="0"/>
              <a:t>Hi, my name is ______, I use pronouns _______.  I am your school’s Public Health Nurse.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i="0" dirty="0"/>
              <a:t>I am here today because… </a:t>
            </a:r>
            <a:r>
              <a:rPr lang="en-CA" i="1" dirty="0"/>
              <a:t>(e.g. healthy sexuality was identified as this year’s school health promotion priority and, when we completed the learning needs assessment together, you indicated Getting Started teaching sexual health was an area you wished to learn about).</a:t>
            </a:r>
            <a:endParaRPr lang="en-CA" i="0" dirty="0"/>
          </a:p>
        </p:txBody>
      </p:sp>
      <p:sp>
        <p:nvSpPr>
          <p:cNvPr id="4" name="Slide Number Placeholder 3"/>
          <p:cNvSpPr>
            <a:spLocks noGrp="1"/>
          </p:cNvSpPr>
          <p:nvPr>
            <p:ph type="sldNum" sz="quarter" idx="5"/>
          </p:nvPr>
        </p:nvSpPr>
        <p:spPr/>
        <p:txBody>
          <a:bodyPr/>
          <a:lstStyle/>
          <a:p>
            <a:fld id="{658AEF73-3583-2840-A36F-B25D79D6FE3B}" type="slidenum">
              <a:rPr lang="en-US" smtClean="0"/>
              <a:t>2</a:t>
            </a:fld>
            <a:endParaRPr lang="en-US"/>
          </a:p>
        </p:txBody>
      </p:sp>
    </p:spTree>
    <p:extLst>
      <p:ext uri="{BB962C8B-B14F-4D97-AF65-F5344CB8AC3E}">
        <p14:creationId xmlns:p14="http://schemas.microsoft.com/office/powerpoint/2010/main" val="25557651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800" b="1">
                <a:effectLst/>
                <a:latin typeface="Calibri" panose="020F0502020204030204" pitchFamily="34" charset="0"/>
                <a:ea typeface="Calibri" panose="020F0502020204030204" pitchFamily="34" charset="0"/>
              </a:rPr>
              <a:t>Script </a:t>
            </a:r>
          </a:p>
          <a:p>
            <a:r>
              <a:rPr lang="en-US" sz="1800" i="1">
                <a:effectLst/>
                <a:latin typeface="Calibri" panose="020F0502020204030204" pitchFamily="34" charset="0"/>
                <a:ea typeface="Times New Roman" panose="02020603050405020304" pitchFamily="18" charset="0"/>
                <a:cs typeface="Times New Roman" panose="02020603050405020304" pitchFamily="18" charset="0"/>
              </a:rPr>
              <a:t>Read slide then give teachers a minute to reflect on the question quietly to themselves. Do not ask them to share their answer. Then share:</a:t>
            </a:r>
          </a:p>
          <a:p>
            <a:pPr marL="171450" indent="-171450">
              <a:buFont typeface="Arial" panose="020B0604020202020204" pitchFamily="34" charset="0"/>
              <a:buChar char="•"/>
            </a:pPr>
            <a:r>
              <a:rPr lang="en-US" sz="1800">
                <a:effectLst/>
                <a:latin typeface="Calibri" panose="020F0502020204030204" pitchFamily="34" charset="0"/>
                <a:ea typeface="Times New Roman" panose="02020603050405020304" pitchFamily="18" charset="0"/>
                <a:cs typeface="Times New Roman" panose="02020603050405020304" pitchFamily="18" charset="0"/>
              </a:rPr>
              <a:t>Some people believe the more a child knows about sexuality, the more likely they are to experiment. </a:t>
            </a:r>
          </a:p>
          <a:p>
            <a:pPr marL="171450" indent="-171450">
              <a:buFont typeface="Arial" panose="020B0604020202020204" pitchFamily="34" charset="0"/>
              <a:buChar char="•"/>
            </a:pPr>
            <a:r>
              <a:rPr lang="en-US" sz="1800">
                <a:effectLst/>
                <a:latin typeface="Calibri" panose="020F0502020204030204" pitchFamily="34" charset="0"/>
                <a:ea typeface="Times New Roman" panose="02020603050405020304" pitchFamily="18" charset="0"/>
                <a:cs typeface="Times New Roman" panose="02020603050405020304" pitchFamily="18" charset="0"/>
              </a:rPr>
              <a:t>However, programs that teach about contraception and safer sex DO NOT make teens have sex earlier or more often. Comprehensive sexual health education is designed to give students the skills to make responsible sexual decisions.</a:t>
            </a:r>
            <a:r>
              <a:rPr lang="en-CA" sz="1800">
                <a:effectLst/>
                <a:latin typeface="Calibri" panose="020F0502020204030204" pitchFamily="34" charset="0"/>
                <a:ea typeface="Times New Roman" panose="02020603050405020304" pitchFamily="18" charset="0"/>
                <a:cs typeface="Times New Roman" panose="02020603050405020304" pitchFamily="18" charset="0"/>
              </a:rPr>
              <a:t> </a:t>
            </a:r>
            <a:r>
              <a:rPr lang="en-US" sz="1800">
                <a:effectLst/>
                <a:latin typeface="Calibri" panose="020F0502020204030204" pitchFamily="34" charset="0"/>
                <a:ea typeface="Times New Roman" panose="02020603050405020304" pitchFamily="18" charset="0"/>
                <a:cs typeface="Times New Roman" panose="02020603050405020304" pitchFamily="18" charset="0"/>
              </a:rPr>
              <a:t>In fact, research shows that teens who receive comprehensive sexual health education programs postpone sex to a later age, have fewer partners, and use condoms much more than teens that don’t receive education.</a:t>
            </a:r>
          </a:p>
          <a:p>
            <a:pPr marL="285750" lvl="0" indent="-285750">
              <a:buFont typeface="Arial" panose="020B0604020202020204" pitchFamily="34" charset="0"/>
              <a:buChar char="•"/>
              <a:tabLst>
                <a:tab pos="457200" algn="l"/>
              </a:tabLs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tab pos="457200" algn="l"/>
              </a:tabLst>
              <a:defRPr/>
            </a:pPr>
            <a:r>
              <a:rPr lang="en-CA" sz="1800">
                <a:effectLst/>
                <a:latin typeface="Calibri" panose="020F0502020204030204" pitchFamily="34" charset="0"/>
                <a:ea typeface="Calibri" panose="020F0502020204030204" pitchFamily="34" charset="0"/>
              </a:rPr>
              <a:t>Ref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tab pos="457200" algn="l"/>
              </a:tabLst>
              <a:defRPr/>
            </a:pPr>
            <a:r>
              <a:rPr lang="en-US" sz="1800" u="sng">
                <a:solidFill>
                  <a:srgbClr val="0563C1"/>
                </a:solidFill>
                <a:effectLst/>
                <a:latin typeface="Calibri" panose="020F0502020204030204" pitchFamily="34" charset="0"/>
                <a:ea typeface="Calibri" panose="020F0502020204030204" pitchFamily="34" charset="0"/>
                <a:hlinkClick r:id="rId3"/>
              </a:rPr>
              <a:t>Your Values - Teachers | Teaching Sexual Health</a:t>
            </a:r>
            <a:endParaRPr lang="en-CA" sz="1800" i="0">
              <a:effectLst/>
              <a:latin typeface="Calibri" panose="020F0502020204030204" pitchFamily="34" charset="0"/>
              <a:ea typeface="Calibri" panose="020F0502020204030204" pitchFamily="34" charset="0"/>
              <a:cs typeface="+mn-cs"/>
            </a:endParaRPr>
          </a:p>
          <a:p>
            <a:pPr marL="285750" lvl="0" indent="-285750">
              <a:buFont typeface="Arial" panose="020B0604020202020204" pitchFamily="34" charset="0"/>
              <a:buChar char="•"/>
              <a:tabLst>
                <a:tab pos="457200" algn="l"/>
              </a:tabLst>
            </a:pPr>
            <a:endParaRPr lang="en-CA"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99CB9D2-FF7F-45BD-812A-35C513E82E94}" type="slidenum">
              <a:rPr lang="en-CA" smtClean="0"/>
              <a:t>20</a:t>
            </a:fld>
            <a:endParaRPr lang="en-CA"/>
          </a:p>
        </p:txBody>
      </p:sp>
    </p:spTree>
    <p:extLst>
      <p:ext uri="{BB962C8B-B14F-4D97-AF65-F5344CB8AC3E}">
        <p14:creationId xmlns:p14="http://schemas.microsoft.com/office/powerpoint/2010/main" val="5033874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100" b="1">
                <a:effectLst/>
                <a:latin typeface="Calibri" panose="020F0502020204030204" pitchFamily="34" charset="0"/>
                <a:ea typeface="Calibri" panose="020F0502020204030204" pitchFamily="34" charset="0"/>
              </a:rPr>
              <a:t>Script</a:t>
            </a:r>
          </a:p>
          <a:p>
            <a:r>
              <a:rPr lang="en-US" sz="1100" i="1">
                <a:effectLst/>
                <a:latin typeface="Calibri" panose="020F0502020204030204" pitchFamily="34" charset="0"/>
                <a:ea typeface="Times New Roman" panose="02020603050405020304" pitchFamily="18" charset="0"/>
                <a:cs typeface="Times New Roman" panose="02020603050405020304" pitchFamily="18" charset="0"/>
              </a:rPr>
              <a:t>Read slide then give teachers a minute to reflect on the question quietly to themselves. Do not ask them to share their answer. Then share: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a:solidFill>
                  <a:srgbClr val="4C4F54"/>
                </a:solidFill>
                <a:effectLst/>
                <a:latin typeface="Arial" panose="020B0604020202020204" pitchFamily="34" charset="0"/>
              </a:rPr>
              <a:t>Students are better able to succeed and develop a positive sense of self when they feel they belong, and their schools feel inclusive, welcoming, caring, respectful and safe.” Your values could influence your teaching style and whether your students feel included, welcomed, respected, and safe in your class. </a:t>
            </a:r>
          </a:p>
          <a:p>
            <a:pPr marL="171450" lvl="0" indent="-171450">
              <a:buFont typeface="Arial" panose="020B0604020202020204" pitchFamily="34" charset="0"/>
              <a:buChar char="•"/>
              <a:tabLst>
                <a:tab pos="457200" algn="l"/>
              </a:tabLst>
            </a:pPr>
            <a:r>
              <a:rPr lang="en-US" sz="1100">
                <a:effectLst/>
                <a:latin typeface="Calibri" panose="020F0502020204030204" pitchFamily="34" charset="0"/>
                <a:ea typeface="Times New Roman" panose="02020603050405020304" pitchFamily="18" charset="0"/>
                <a:cs typeface="Times New Roman" panose="02020603050405020304" pitchFamily="18" charset="0"/>
              </a:rPr>
              <a:t>Don’t assume that all students:</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buFont typeface="Arial" panose="020B0604020202020204" pitchFamily="34" charset="0"/>
              <a:buChar char="•"/>
              <a:tabLst>
                <a:tab pos="914400" algn="l"/>
              </a:tabLst>
            </a:pPr>
            <a:r>
              <a:rPr lang="en-US" sz="1100">
                <a:effectLst/>
                <a:latin typeface="Calibri" panose="020F0502020204030204" pitchFamily="34" charset="0"/>
                <a:ea typeface="Times New Roman" panose="02020603050405020304" pitchFamily="18" charset="0"/>
                <a:cs typeface="Times New Roman" panose="02020603050405020304" pitchFamily="18" charset="0"/>
              </a:rPr>
              <a:t>Would rather learn about sexuality from health professionals</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buFont typeface="Arial" panose="020B0604020202020204" pitchFamily="34" charset="0"/>
              <a:buChar char="•"/>
              <a:tabLst>
                <a:tab pos="914400" algn="l"/>
              </a:tabLst>
            </a:pPr>
            <a:r>
              <a:rPr lang="en-US" sz="1100">
                <a:effectLst/>
                <a:latin typeface="Calibri" panose="020F0502020204030204" pitchFamily="34" charset="0"/>
                <a:ea typeface="Times New Roman" panose="02020603050405020304" pitchFamily="18" charset="0"/>
                <a:cs typeface="Times New Roman" panose="02020603050405020304" pitchFamily="18" charset="0"/>
              </a:rPr>
              <a:t>Come from traditional nuclear families</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buFont typeface="Arial" panose="020B0604020202020204" pitchFamily="34" charset="0"/>
              <a:buChar char="•"/>
              <a:tabLst>
                <a:tab pos="914400" algn="l"/>
              </a:tabLst>
            </a:pPr>
            <a:r>
              <a:rPr lang="en-US" sz="1100">
                <a:effectLst/>
                <a:latin typeface="Calibri" panose="020F0502020204030204" pitchFamily="34" charset="0"/>
                <a:ea typeface="Times New Roman" panose="02020603050405020304" pitchFamily="18" charset="0"/>
                <a:cs typeface="Times New Roman" panose="02020603050405020304" pitchFamily="18" charset="0"/>
              </a:rPr>
              <a:t>Are heterosexual</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buFont typeface="Arial" panose="020B0604020202020204" pitchFamily="34" charset="0"/>
              <a:buChar char="•"/>
              <a:tabLst>
                <a:tab pos="914400" algn="l"/>
              </a:tabLst>
            </a:pPr>
            <a:r>
              <a:rPr lang="en-US" sz="1100">
                <a:effectLst/>
                <a:latin typeface="Calibri" panose="020F0502020204030204" pitchFamily="34" charset="0"/>
                <a:ea typeface="Times New Roman" panose="02020603050405020304" pitchFamily="18" charset="0"/>
                <a:cs typeface="Times New Roman" panose="02020603050405020304" pitchFamily="18" charset="0"/>
              </a:rPr>
              <a:t>Are cisgender (their gender matches their assigned sex)</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buFont typeface="Arial" panose="020B0604020202020204" pitchFamily="34" charset="0"/>
              <a:buChar char="•"/>
              <a:tabLst>
                <a:tab pos="914400" algn="l"/>
              </a:tabLst>
            </a:pPr>
            <a:r>
              <a:rPr lang="en-US" sz="1100">
                <a:effectLst/>
                <a:latin typeface="Calibri" panose="020F0502020204030204" pitchFamily="34" charset="0"/>
                <a:ea typeface="Times New Roman" panose="02020603050405020304" pitchFamily="18" charset="0"/>
                <a:cs typeface="Times New Roman" panose="02020603050405020304" pitchFamily="18" charset="0"/>
              </a:rPr>
              <a:t>Are sexually active</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buFont typeface="Arial" panose="020B0604020202020204" pitchFamily="34" charset="0"/>
              <a:buChar char="•"/>
              <a:tabLst>
                <a:tab pos="914400" algn="l"/>
              </a:tabLst>
            </a:pPr>
            <a:r>
              <a:rPr lang="en-US" sz="1100">
                <a:effectLst/>
                <a:latin typeface="Calibri" panose="020F0502020204030204" pitchFamily="34" charset="0"/>
                <a:ea typeface="Times New Roman" panose="02020603050405020304" pitchFamily="18" charset="0"/>
                <a:cs typeface="Times New Roman" panose="02020603050405020304" pitchFamily="18" charset="0"/>
              </a:rPr>
              <a:t>Are not sexually active</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buFont typeface="Arial" panose="020B0604020202020204" pitchFamily="34" charset="0"/>
              <a:buChar char="•"/>
              <a:tabLst>
                <a:tab pos="914400" algn="l"/>
              </a:tabLst>
            </a:pPr>
            <a:r>
              <a:rPr lang="en-US" sz="1100">
                <a:effectLst/>
                <a:latin typeface="Calibri" panose="020F0502020204030204" pitchFamily="34" charset="0"/>
                <a:ea typeface="Times New Roman" panose="02020603050405020304" pitchFamily="18" charset="0"/>
                <a:cs typeface="Times New Roman" panose="02020603050405020304" pitchFamily="18" charset="0"/>
              </a:rPr>
              <a:t>Who are sexually active, are having intercourse</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buFont typeface="Arial" panose="020B0604020202020204" pitchFamily="34" charset="0"/>
              <a:buChar char="•"/>
              <a:tabLst>
                <a:tab pos="914400" algn="l"/>
              </a:tabLst>
            </a:pPr>
            <a:r>
              <a:rPr lang="en-US" sz="1100">
                <a:effectLst/>
                <a:latin typeface="Calibri" panose="020F0502020204030204" pitchFamily="34" charset="0"/>
                <a:ea typeface="Times New Roman" panose="02020603050405020304" pitchFamily="18" charset="0"/>
                <a:cs typeface="Times New Roman" panose="02020603050405020304" pitchFamily="18" charset="0"/>
              </a:rPr>
              <a:t>Have the same knowledge base</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buFont typeface="Arial" panose="020B0604020202020204" pitchFamily="34" charset="0"/>
              <a:buChar char="•"/>
              <a:tabLst>
                <a:tab pos="914400" algn="l"/>
              </a:tabLst>
            </a:pPr>
            <a:r>
              <a:rPr lang="en-US" sz="1100">
                <a:effectLst/>
                <a:latin typeface="Calibri" panose="020F0502020204030204" pitchFamily="34" charset="0"/>
                <a:ea typeface="Times New Roman" panose="02020603050405020304" pitchFamily="18" charset="0"/>
                <a:cs typeface="Times New Roman" panose="02020603050405020304" pitchFamily="18" charset="0"/>
              </a:rPr>
              <a:t>Have the same cultural and religious beliefs</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buFont typeface="Arial" panose="020B0604020202020204" pitchFamily="34" charset="0"/>
              <a:buChar char="•"/>
              <a:tabLst>
                <a:tab pos="914400" algn="l"/>
              </a:tabLst>
            </a:pPr>
            <a:r>
              <a:rPr lang="en-US" sz="1100">
                <a:effectLst/>
                <a:latin typeface="Calibri" panose="020F0502020204030204" pitchFamily="34" charset="0"/>
                <a:ea typeface="Times New Roman" panose="02020603050405020304" pitchFamily="18" charset="0"/>
                <a:cs typeface="Times New Roman" panose="02020603050405020304" pitchFamily="18" charset="0"/>
              </a:rPr>
              <a:t>Express the sexual </a:t>
            </a:r>
            <a:r>
              <a:rPr lang="en-US" sz="1100" err="1">
                <a:effectLst/>
                <a:latin typeface="Calibri" panose="020F0502020204030204" pitchFamily="34" charset="0"/>
                <a:ea typeface="Times New Roman" panose="02020603050405020304" pitchFamily="18" charset="0"/>
                <a:cs typeface="Times New Roman" panose="02020603050405020304" pitchFamily="18" charset="0"/>
              </a:rPr>
              <a:t>behaviour</a:t>
            </a:r>
            <a:r>
              <a:rPr lang="en-US" sz="1100">
                <a:effectLst/>
                <a:latin typeface="Calibri" panose="020F0502020204030204" pitchFamily="34" charset="0"/>
                <a:ea typeface="Times New Roman" panose="02020603050405020304" pitchFamily="18" charset="0"/>
                <a:cs typeface="Times New Roman" panose="02020603050405020304" pitchFamily="18" charset="0"/>
              </a:rPr>
              <a:t> that matches their sexual orientation</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buFont typeface="Arial" panose="020B0604020202020204" pitchFamily="34" charset="0"/>
              <a:buChar char="•"/>
              <a:tabLst>
                <a:tab pos="914400" algn="l"/>
              </a:tabLst>
            </a:pPr>
            <a:r>
              <a:rPr lang="en-US" sz="1100">
                <a:effectLst/>
                <a:latin typeface="Calibri" panose="020F0502020204030204" pitchFamily="34" charset="0"/>
                <a:ea typeface="Times New Roman" panose="02020603050405020304" pitchFamily="18" charset="0"/>
                <a:cs typeface="Times New Roman" panose="02020603050405020304" pitchFamily="18" charset="0"/>
              </a:rPr>
              <a:t>Express their gender in ways that match their gender identity</a:t>
            </a:r>
          </a:p>
          <a:p>
            <a:pPr marL="742950" lvl="1" indent="-285750">
              <a:buFont typeface="Arial" panose="020B0604020202020204" pitchFamily="34" charset="0"/>
              <a:buChar char="•"/>
              <a:tabLst>
                <a:tab pos="914400" algn="l"/>
              </a:tabLst>
            </a:pP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tab pos="457200" algn="l"/>
              </a:tabLst>
              <a:defRPr/>
            </a:pPr>
            <a:r>
              <a:rPr lang="en-CA" sz="1100">
                <a:effectLst/>
                <a:latin typeface="Calibri" panose="020F0502020204030204" pitchFamily="34" charset="0"/>
                <a:ea typeface="Calibri" panose="020F0502020204030204" pitchFamily="34" charset="0"/>
              </a:rPr>
              <a:t>Ref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tab pos="457200" algn="l"/>
              </a:tabLst>
              <a:defRPr/>
            </a:pPr>
            <a:r>
              <a:rPr lang="en-US" sz="1100" u="sng">
                <a:solidFill>
                  <a:srgbClr val="0563C1"/>
                </a:solidFill>
                <a:effectLst/>
                <a:latin typeface="Calibri" panose="020F0502020204030204" pitchFamily="34" charset="0"/>
                <a:ea typeface="Calibri" panose="020F0502020204030204" pitchFamily="34" charset="0"/>
                <a:hlinkClick r:id="rId3"/>
              </a:rPr>
              <a:t>Your Values - Teachers | Teaching Sexual Health</a:t>
            </a:r>
            <a:endParaRPr lang="en-CA" sz="1100" i="0">
              <a:effectLst/>
              <a:latin typeface="Calibri" panose="020F0502020204030204" pitchFamily="34" charset="0"/>
              <a:ea typeface="Calibri" panose="020F0502020204030204" pitchFamily="34" charset="0"/>
              <a:cs typeface="+mn-cs"/>
            </a:endParaRPr>
          </a:p>
          <a:p>
            <a:pPr marL="742950" lvl="1" indent="-285750">
              <a:buFont typeface="Arial" panose="020B0604020202020204" pitchFamily="34" charset="0"/>
              <a:buChar char="•"/>
              <a:tabLst>
                <a:tab pos="914400" algn="l"/>
              </a:tabLst>
            </a:pPr>
            <a:endParaRPr lang="en-US" sz="1100">
              <a:effectLst/>
              <a:highlight>
                <a:srgbClr val="FFFFFF"/>
              </a:highligh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99CB9D2-FF7F-45BD-812A-35C513E82E94}" type="slidenum">
              <a:rPr lang="en-CA" smtClean="0"/>
              <a:t>21</a:t>
            </a:fld>
            <a:endParaRPr lang="en-CA"/>
          </a:p>
        </p:txBody>
      </p:sp>
    </p:spTree>
    <p:extLst>
      <p:ext uri="{BB962C8B-B14F-4D97-AF65-F5344CB8AC3E}">
        <p14:creationId xmlns:p14="http://schemas.microsoft.com/office/powerpoint/2010/main" val="12901131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800" b="1">
                <a:effectLst/>
                <a:latin typeface="Calibri" panose="020F0502020204030204" pitchFamily="34" charset="0"/>
                <a:ea typeface="Calibri" panose="020F0502020204030204" pitchFamily="34" charset="0"/>
              </a:rPr>
              <a:t>Script </a:t>
            </a:r>
          </a:p>
          <a:p>
            <a:r>
              <a:rPr lang="en-US" sz="1800" i="1">
                <a:effectLst/>
                <a:latin typeface="Calibri" panose="020F0502020204030204" pitchFamily="34" charset="0"/>
                <a:ea typeface="Times New Roman" panose="02020603050405020304" pitchFamily="18" charset="0"/>
                <a:cs typeface="Times New Roman" panose="02020603050405020304" pitchFamily="18" charset="0"/>
              </a:rPr>
              <a:t>Read slide then give teachers a minute to reflect on the question quietly to themselves. Do not ask them to share their answer. Then share: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effectLst/>
                <a:latin typeface="Calibri" panose="020F0502020204030204" pitchFamily="34" charset="0"/>
                <a:ea typeface="Times New Roman" panose="02020603050405020304" pitchFamily="18" charset="0"/>
                <a:cs typeface="Times New Roman" panose="02020603050405020304" pitchFamily="18" charset="0"/>
              </a:rPr>
              <a:t>Sexual health can be hard to talk about. It’s normal and common to feel nervous talking about certain sexuality topics in the classroom. Let your class know that you’re uncomfortable—being honest can help everyone feel more comfortable. </a:t>
            </a:r>
            <a:r>
              <a:rPr lang="en-CA" sz="1800">
                <a:effectLst/>
                <a:latin typeface="Calibri" panose="020F0502020204030204" pitchFamily="34" charset="0"/>
                <a:ea typeface="Times New Roman" panose="02020603050405020304" pitchFamily="18" charset="0"/>
                <a:cs typeface="Times New Roman" panose="02020603050405020304" pitchFamily="18" charset="0"/>
              </a:rPr>
              <a:t>Talking </a:t>
            </a:r>
            <a:r>
              <a:rPr lang="en-US" sz="1800">
                <a:effectLst/>
                <a:latin typeface="Calibri" panose="020F0502020204030204" pitchFamily="34" charset="0"/>
                <a:ea typeface="Times New Roman" panose="02020603050405020304" pitchFamily="18" charset="0"/>
                <a:cs typeface="Times New Roman" panose="02020603050405020304" pitchFamily="18" charset="0"/>
              </a:rPr>
              <a:t>about facts rather than trying to impart values helps. Knowing where to look for information is an important part of feeling comfortable. If you’re unsure about a question, tell your students this and be sure to find the correct answer and get back to your students. No one knows all the answers. The TSH </a:t>
            </a:r>
            <a:r>
              <a:rPr lang="en-US" sz="1800" u="sng">
                <a:solidFill>
                  <a:srgbClr val="0563C1"/>
                </a:solidFill>
                <a:effectLst/>
                <a:latin typeface="Calibri" panose="020F0502020204030204" pitchFamily="34" charset="0"/>
                <a:ea typeface="Times New Roman" panose="02020603050405020304" pitchFamily="18" charset="0"/>
                <a:cs typeface="Times New Roman" panose="02020603050405020304" pitchFamily="18" charset="0"/>
                <a:hlinkClick r:id="rId3"/>
              </a:rPr>
              <a:t>Responding to Student Questions</a:t>
            </a:r>
            <a:r>
              <a:rPr lang="en-US" sz="1800">
                <a:effectLst/>
                <a:latin typeface="Calibri" panose="020F0502020204030204" pitchFamily="34" charset="0"/>
                <a:ea typeface="Times New Roman" panose="02020603050405020304" pitchFamily="18" charset="0"/>
                <a:cs typeface="Times New Roman" panose="02020603050405020304" pitchFamily="18" charset="0"/>
              </a:rPr>
              <a:t> page has information to help you answer your student’s questions with confidence. As your Public Health Nurse, I can also help.</a:t>
            </a:r>
            <a:endParaRPr lang="en-CA" sz="1800">
              <a:effectLst/>
              <a:latin typeface="Calibri" panose="020F0502020204030204" pitchFamily="34" charset="0"/>
              <a:ea typeface="Times New Roman" panose="02020603050405020304" pitchFamily="18" charset="0"/>
              <a:cs typeface="Times New Roman" panose="02020603050405020304" pitchFamily="18" charset="0"/>
            </a:endParaRPr>
          </a:p>
          <a:p>
            <a:pPr marL="0" lvl="0" indent="0">
              <a:buFont typeface="Arial" panose="020B0604020202020204" pitchFamily="34" charset="0"/>
              <a:buNone/>
              <a:tabLst>
                <a:tab pos="457200" algn="l"/>
              </a:tabLs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tab pos="457200" algn="l"/>
              </a:tabLst>
              <a:defRPr/>
            </a:pPr>
            <a:r>
              <a:rPr lang="en-CA" sz="1800">
                <a:effectLst/>
                <a:latin typeface="Calibri" panose="020F0502020204030204" pitchFamily="34" charset="0"/>
                <a:ea typeface="Calibri" panose="020F0502020204030204" pitchFamily="34" charset="0"/>
              </a:rPr>
              <a:t>Ref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tab pos="457200" algn="l"/>
              </a:tabLst>
              <a:defRPr/>
            </a:pPr>
            <a:r>
              <a:rPr lang="en-US" sz="1800" u="sng">
                <a:solidFill>
                  <a:srgbClr val="0563C1"/>
                </a:solidFill>
                <a:effectLst/>
                <a:latin typeface="Calibri" panose="020F0502020204030204" pitchFamily="34" charset="0"/>
                <a:ea typeface="Calibri" panose="020F0502020204030204" pitchFamily="34" charset="0"/>
                <a:hlinkClick r:id="rId4"/>
              </a:rPr>
              <a:t>Your Values - Teachers | Teaching Sexual Health</a:t>
            </a:r>
            <a:endParaRPr lang="en-CA" sz="1800" i="0">
              <a:effectLst/>
              <a:latin typeface="Calibri" panose="020F0502020204030204" pitchFamily="34" charset="0"/>
              <a:ea typeface="Calibri" panose="020F0502020204030204" pitchFamily="34" charset="0"/>
              <a:cs typeface="+mn-cs"/>
            </a:endParaRPr>
          </a:p>
          <a:p>
            <a:pPr marL="0" lvl="0" indent="0">
              <a:buFont typeface="Arial" panose="020B0604020202020204" pitchFamily="34" charset="0"/>
              <a:buNone/>
              <a:tabLst>
                <a:tab pos="457200" algn="l"/>
              </a:tabLs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99CB9D2-FF7F-45BD-812A-35C513E82E94}" type="slidenum">
              <a:rPr lang="en-CA" smtClean="0"/>
              <a:t>22</a:t>
            </a:fld>
            <a:endParaRPr lang="en-CA"/>
          </a:p>
        </p:txBody>
      </p:sp>
    </p:spTree>
    <p:extLst>
      <p:ext uri="{BB962C8B-B14F-4D97-AF65-F5344CB8AC3E}">
        <p14:creationId xmlns:p14="http://schemas.microsoft.com/office/powerpoint/2010/main" val="33857943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a:t>
            </a:r>
          </a:p>
          <a:p>
            <a:pPr marL="171450" indent="-171450">
              <a:buFont typeface="Arial" panose="020B0604020202020204" pitchFamily="34" charset="0"/>
              <a:buChar char="•"/>
            </a:pPr>
            <a:r>
              <a:rPr lang="en-US"/>
              <a:t>Now let’s move on to classroom strategies</a:t>
            </a:r>
          </a:p>
          <a:p>
            <a:pPr marL="171450" indent="-171450">
              <a:buFont typeface="Arial" panose="020B0604020202020204" pitchFamily="34" charset="0"/>
              <a:buChar char="•"/>
            </a:pPr>
            <a:r>
              <a:rPr lang="en-US"/>
              <a:t>First let’s talk about how to </a:t>
            </a:r>
            <a:r>
              <a:rPr lang="en-US" i="1"/>
              <a:t>create a safe(r) space</a:t>
            </a:r>
            <a:endParaRPr lang="en-CA"/>
          </a:p>
        </p:txBody>
      </p:sp>
      <p:sp>
        <p:nvSpPr>
          <p:cNvPr id="4" name="Slide Number Placeholder 3"/>
          <p:cNvSpPr>
            <a:spLocks noGrp="1"/>
          </p:cNvSpPr>
          <p:nvPr>
            <p:ph type="sldNum" sz="quarter" idx="5"/>
          </p:nvPr>
        </p:nvSpPr>
        <p:spPr/>
        <p:txBody>
          <a:bodyPr/>
          <a:lstStyle/>
          <a:p>
            <a:fld id="{099CB9D2-FF7F-45BD-812A-35C513E82E94}" type="slidenum">
              <a:rPr lang="en-CA" smtClean="0"/>
              <a:t>23</a:t>
            </a:fld>
            <a:endParaRPr lang="en-CA"/>
          </a:p>
        </p:txBody>
      </p:sp>
    </p:spTree>
    <p:extLst>
      <p:ext uri="{BB962C8B-B14F-4D97-AF65-F5344CB8AC3E}">
        <p14:creationId xmlns:p14="http://schemas.microsoft.com/office/powerpoint/2010/main" val="1550049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a:t>
            </a:r>
            <a:r>
              <a:rPr lang="en-US" dirty="0"/>
              <a:t> </a:t>
            </a:r>
            <a:r>
              <a:rPr lang="en-US" b="0" i="1" dirty="0"/>
              <a:t>The full video is 12 minutes long and requires internet access. </a:t>
            </a:r>
            <a:r>
              <a:rPr lang="en-US" b="1" i="1" dirty="0"/>
              <a:t>We recommend playing until the end of the first youth clip - the first 3 minutes. </a:t>
            </a:r>
            <a:r>
              <a:rPr lang="en-US" b="0" i="1" dirty="0"/>
              <a:t>This includes a youth explaining what a safe(r) space looks and feels like for them. However, feel free to skip this video if needed, as the majority of content is covered in the next few slides</a:t>
            </a:r>
            <a:r>
              <a:rPr lang="en-US" b="0" dirty="0"/>
              <a:t>.</a:t>
            </a:r>
          </a:p>
          <a:p>
            <a:endParaRPr lang="en-US" b="1" dirty="0"/>
          </a:p>
          <a:p>
            <a:r>
              <a:rPr lang="en-US" b="1" dirty="0"/>
              <a:t>Script: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 video developed by the Students Commission of Canada – it was commissioned by the BC Ministry of Health in 2023 to support the new BC PHE Curriculum. Let’s hear in their own words how a youth feels a space can be made safer for them when learning about sexual </a:t>
            </a:r>
            <a:r>
              <a:rPr lang="en-US"/>
              <a:t>health.</a:t>
            </a:r>
            <a:endParaRPr lang="en-US" dirty="0"/>
          </a:p>
        </p:txBody>
      </p:sp>
      <p:sp>
        <p:nvSpPr>
          <p:cNvPr id="4" name="Slide Number Placeholder 3"/>
          <p:cNvSpPr>
            <a:spLocks noGrp="1"/>
          </p:cNvSpPr>
          <p:nvPr>
            <p:ph type="sldNum" sz="quarter" idx="5"/>
          </p:nvPr>
        </p:nvSpPr>
        <p:spPr/>
        <p:txBody>
          <a:bodyPr/>
          <a:lstStyle/>
          <a:p>
            <a:fld id="{099CB9D2-FF7F-45BD-812A-35C513E82E94}" type="slidenum">
              <a:rPr lang="en-CA" smtClean="0"/>
              <a:t>24</a:t>
            </a:fld>
            <a:endParaRPr lang="en-CA"/>
          </a:p>
        </p:txBody>
      </p:sp>
    </p:spTree>
    <p:extLst>
      <p:ext uri="{BB962C8B-B14F-4D97-AF65-F5344CB8AC3E}">
        <p14:creationId xmlns:p14="http://schemas.microsoft.com/office/powerpoint/2010/main" val="32788278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a:t>
            </a:r>
          </a:p>
          <a:p>
            <a:pPr marL="171450" indent="-171450">
              <a:buFont typeface="Arial" panose="020B0604020202020204" pitchFamily="34" charset="0"/>
              <a:buChar char="•"/>
            </a:pPr>
            <a:r>
              <a:rPr lang="en-US" i="1"/>
              <a:t>Read slide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t>Research shows a safer space is an environment where a </a:t>
            </a:r>
            <a:r>
              <a:rPr lang="en-US" sz="1200" b="0"/>
              <a:t>student’s abilities, experiences, and perspectives </a:t>
            </a:r>
            <a:r>
              <a:rPr lang="en-US" sz="1200"/>
              <a:t>are heard, explored and celebrated. So – how do we create a safer space?</a:t>
            </a:r>
          </a:p>
          <a:p>
            <a:endParaRPr lang="en-US"/>
          </a:p>
          <a:p>
            <a:r>
              <a:rPr lang="en-US" b="1"/>
              <a:t>Ref:</a:t>
            </a:r>
            <a:r>
              <a:rPr lang="en-US"/>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Teachingsexualhealth.ca: Ground Rules </a:t>
            </a:r>
            <a:r>
              <a:rPr lang="en-US" sz="1200" i="1"/>
              <a:t>https://teachingsexualhealth.ca/teachers/sexual-health-education/understanding-your-role/get-prepared/ground-rules/ </a:t>
            </a:r>
            <a:endParaRPr lang="en-US"/>
          </a:p>
          <a:p>
            <a:r>
              <a:rPr lang="en-US" i="1"/>
              <a:t>Students Commission of Canada </a:t>
            </a:r>
            <a:r>
              <a:rPr lang="en-US" sz="1200">
                <a:solidFill>
                  <a:srgbClr val="0563C1"/>
                </a:solidFill>
                <a:hlinkClick r:id="rId3">
                  <a:extLst>
                    <a:ext uri="{A12FA001-AC4F-418D-AE19-62706E023703}">
                      <ahyp:hlinkClr xmlns:ahyp="http://schemas.microsoft.com/office/drawing/2018/hyperlinkcolor" val="tx"/>
                    </a:ext>
                  </a:extLst>
                </a:hlinkClick>
              </a:rPr>
              <a:t>Beyond the Birds and the Bees: Supporting Sexual &amp; Health Education in BC: Creating a Safe(r) Space</a:t>
            </a:r>
            <a:endParaRPr lang="en-US"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8AEF73-3583-2840-A36F-B25D79D6FE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68415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a:t>
            </a:r>
          </a:p>
          <a:p>
            <a:pPr marL="171450" indent="-171450">
              <a:buFont typeface="Arial" panose="020B0604020202020204" pitchFamily="34" charset="0"/>
              <a:buChar char="•"/>
            </a:pPr>
            <a:r>
              <a:rPr lang="en-CA" b="0"/>
              <a:t>A good first way to help create trust, safety, and comfort from the start is setting ground rules with your class.</a:t>
            </a:r>
          </a:p>
          <a:p>
            <a:pPr marL="171450" indent="-171450">
              <a:buFont typeface="Arial" panose="020B0604020202020204" pitchFamily="34" charset="0"/>
              <a:buChar char="•"/>
            </a:pPr>
            <a:r>
              <a:rPr lang="en-CA" b="0"/>
              <a:t>Ground rules are also known as group agreements. They are used to agree on expected behaviour that helps everyone to feel safe and heard.</a:t>
            </a:r>
          </a:p>
        </p:txBody>
      </p:sp>
      <p:sp>
        <p:nvSpPr>
          <p:cNvPr id="4" name="Slide Number Placeholder 3"/>
          <p:cNvSpPr>
            <a:spLocks noGrp="1"/>
          </p:cNvSpPr>
          <p:nvPr>
            <p:ph type="sldNum" sz="quarter" idx="5"/>
          </p:nvPr>
        </p:nvSpPr>
        <p:spPr/>
        <p:txBody>
          <a:bodyPr/>
          <a:lstStyle/>
          <a:p>
            <a:fld id="{099CB9D2-FF7F-45BD-812A-35C513E82E94}" type="slidenum">
              <a:rPr lang="en-CA" smtClean="0"/>
              <a:t>26</a:t>
            </a:fld>
            <a:endParaRPr lang="en-CA"/>
          </a:p>
        </p:txBody>
      </p:sp>
    </p:spTree>
    <p:extLst>
      <p:ext uri="{BB962C8B-B14F-4D97-AF65-F5344CB8AC3E}">
        <p14:creationId xmlns:p14="http://schemas.microsoft.com/office/powerpoint/2010/main" val="35333242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Script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a:t>Read slide</a:t>
            </a:r>
          </a:p>
          <a:p>
            <a:pPr marL="171450" indent="-171450">
              <a:buFont typeface="Arial" panose="020B0604020202020204" pitchFamily="34" charset="0"/>
              <a:buChar char="•"/>
            </a:pPr>
            <a:r>
              <a:rPr lang="en-CA" b="0"/>
              <a:t>I want to go back to “agreed upon by everyone” for a moment - ground rules work best if students are engaged in creating them, since they then feel a sense of ownership and engagement in the group agreement. </a:t>
            </a:r>
          </a:p>
          <a:p>
            <a:pPr marL="171450" indent="-171450">
              <a:buFont typeface="Arial" panose="020B0604020202020204" pitchFamily="34" charset="0"/>
              <a:buChar char="•"/>
            </a:pPr>
            <a:r>
              <a:rPr lang="en-CA" b="0"/>
              <a:t>If students don’t follow ground rules, you can remind them about the ground rules everyone agreed to before the curriculum delivery started. It’s a good way to level-set expectations.</a:t>
            </a:r>
          </a:p>
          <a:p>
            <a:pPr marL="0" indent="0">
              <a:buFont typeface="Arial" panose="020B0604020202020204" pitchFamily="34" charset="0"/>
              <a:buNone/>
            </a:pPr>
            <a:endParaRPr lang="en-CA" b="0"/>
          </a:p>
          <a:p>
            <a:pPr marL="0" indent="0">
              <a:buFont typeface="Arial" panose="020B0604020202020204" pitchFamily="34" charset="0"/>
              <a:buNone/>
            </a:pPr>
            <a:r>
              <a:rPr lang="en-CA" b="0" i="1"/>
              <a:t>Note: Appropriate for age/development – examples appropriate for Grades 5+ on the next page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i="1"/>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a:t>Ref: </a:t>
            </a:r>
            <a:r>
              <a:rPr lang="en-US" sz="1200">
                <a:hlinkClick r:id="rId3"/>
              </a:rPr>
              <a:t>Ground Rules - Teachers | Teaching Sexual Health</a:t>
            </a:r>
            <a:endParaRPr lang="en-CA"/>
          </a:p>
        </p:txBody>
      </p:sp>
      <p:sp>
        <p:nvSpPr>
          <p:cNvPr id="4" name="Slide Number Placeholder 3"/>
          <p:cNvSpPr>
            <a:spLocks noGrp="1"/>
          </p:cNvSpPr>
          <p:nvPr>
            <p:ph type="sldNum" sz="quarter" idx="10"/>
          </p:nvPr>
        </p:nvSpPr>
        <p:spPr/>
        <p:txBody>
          <a:bodyPr/>
          <a:lstStyle/>
          <a:p>
            <a:fld id="{099CB9D2-FF7F-45BD-812A-35C513E82E94}" type="slidenum">
              <a:rPr lang="en-CA" smtClean="0"/>
              <a:t>27</a:t>
            </a:fld>
            <a:endParaRPr lang="en-CA"/>
          </a:p>
        </p:txBody>
      </p:sp>
    </p:spTree>
    <p:extLst>
      <p:ext uri="{BB962C8B-B14F-4D97-AF65-F5344CB8AC3E}">
        <p14:creationId xmlns:p14="http://schemas.microsoft.com/office/powerpoint/2010/main" val="32202158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Script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Ground rules don’t have to be long – 5-10 bullet points work.</a:t>
            </a:r>
            <a:endParaRPr lang="en-CA" b="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0"/>
              <a:t>How many of you already use ground rules with your class? If so, they may already apply well to the sexual health curriculum. Review them before you start the sexual health curriculum to refresh and remind the students that those ground rules apply.</a:t>
            </a:r>
            <a:endParaRPr lang="en-US"/>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a:t>Here are some examples we have found that work well for teaching sexual health. On the left are ground rules that apply to all classroom content. On the right are ground rules that are more specific to sexual health.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a:t>Read slide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a:t>For “Classroom discussions are confidential” you may want to clarify “what is shared here, stays here, what is learned here, leaves here.” With the exception that if a student tells you they are being harmed or could harm others – in that case you’ll need to involve other adults.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a:t>What ground rules have you found that worked well for you when teaching sexual health in the past?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a:t>Ref: </a:t>
            </a:r>
            <a:r>
              <a:rPr lang="en-US">
                <a:hlinkClick r:id="rId3"/>
              </a:rPr>
              <a:t>Ground Rules - Teachers | Teaching Sexual Health</a:t>
            </a:r>
            <a:endParaRPr lang="en-CA"/>
          </a:p>
        </p:txBody>
      </p:sp>
      <p:sp>
        <p:nvSpPr>
          <p:cNvPr id="4" name="Slide Number Placeholder 3"/>
          <p:cNvSpPr>
            <a:spLocks noGrp="1"/>
          </p:cNvSpPr>
          <p:nvPr>
            <p:ph type="sldNum" sz="quarter" idx="10"/>
          </p:nvPr>
        </p:nvSpPr>
        <p:spPr/>
        <p:txBody>
          <a:bodyPr/>
          <a:lstStyle/>
          <a:p>
            <a:fld id="{099CB9D2-FF7F-45BD-812A-35C513E82E94}" type="slidenum">
              <a:rPr lang="en-CA" smtClean="0"/>
              <a:t>28</a:t>
            </a:fld>
            <a:endParaRPr lang="en-CA"/>
          </a:p>
        </p:txBody>
      </p:sp>
    </p:spTree>
    <p:extLst>
      <p:ext uri="{BB962C8B-B14F-4D97-AF65-F5344CB8AC3E}">
        <p14:creationId xmlns:p14="http://schemas.microsoft.com/office/powerpoint/2010/main" val="4312899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a:t>
            </a:r>
          </a:p>
          <a:p>
            <a:pPr marL="171450" indent="-171450">
              <a:buFont typeface="Arial" panose="020B0604020202020204" pitchFamily="34" charset="0"/>
              <a:buChar char="•"/>
            </a:pPr>
            <a:r>
              <a:rPr lang="en-US"/>
              <a:t>Students have different levels of knowledge on sexuality and health topics – make sure to clearly explain the basics, and review fundamentals – don’t assume.</a:t>
            </a:r>
          </a:p>
          <a:p>
            <a:pPr marL="171450" indent="-171450">
              <a:buFont typeface="Arial" panose="020B0604020202020204" pitchFamily="34" charset="0"/>
              <a:buChar char="•"/>
            </a:pPr>
            <a:r>
              <a:rPr lang="en-US"/>
              <a:t>Student learning diversity – may include English language learners, special learning needs, etc. We recommend </a:t>
            </a:r>
            <a:r>
              <a:rPr lang="en-US" err="1"/>
              <a:t>teachingsexualhealth.ca’s</a:t>
            </a:r>
            <a:r>
              <a:rPr lang="en-US"/>
              <a:t> </a:t>
            </a:r>
            <a:r>
              <a:rPr lang="en-US">
                <a:hlinkClick r:id="rId3"/>
              </a:rPr>
              <a:t>Teaching Human Sexuality to Students with Differing Abilities</a:t>
            </a:r>
            <a:r>
              <a:rPr lang="en-US"/>
              <a:t> lesson plans for students with cognitive or physical disabilities, or complex medical, hearing, vision, or </a:t>
            </a:r>
            <a:r>
              <a:rPr lang="en-US" err="1"/>
              <a:t>behavioural</a:t>
            </a:r>
            <a:r>
              <a:rPr lang="en-US"/>
              <a:t> needs. For neurodiverse students, we recommend the Guide for working with Autistic Youth from SIECCAN (</a:t>
            </a:r>
            <a:r>
              <a:rPr lang="en-US" i="1"/>
              <a:t>Sex Information &amp; Education Council of Canada</a:t>
            </a:r>
            <a:r>
              <a:rPr lang="en-US"/>
              <a:t>).</a:t>
            </a:r>
          </a:p>
          <a:p>
            <a:pPr marL="171450" indent="-171450">
              <a:buFont typeface="Arial" panose="020B0604020202020204" pitchFamily="34" charset="0"/>
              <a:buChar char="•"/>
            </a:pPr>
            <a:r>
              <a:rPr lang="en-US"/>
              <a:t>Student health is impacted by racism and discrimination - </a:t>
            </a:r>
            <a:r>
              <a:rPr lang="en-US" b="0" i="0"/>
              <a:t>we know racism and discrimination result in poorer health outcomes, as a result of structural barriers and lack of access to health care, among other issues.</a:t>
            </a:r>
          </a:p>
          <a:p>
            <a:pPr marL="171450" indent="-171450">
              <a:buFont typeface="Arial" panose="020B0604020202020204" pitchFamily="34" charset="0"/>
              <a:buChar char="•"/>
            </a:pPr>
            <a:endParaRPr lang="en-US" b="0" i="1"/>
          </a:p>
          <a:p>
            <a:pPr marL="0" indent="0">
              <a:buFont typeface="Arial" panose="020B0604020202020204" pitchFamily="34" charset="0"/>
              <a:buNone/>
            </a:pPr>
            <a:r>
              <a:rPr lang="en-US" b="0" i="0"/>
              <a:t>Ref:</a:t>
            </a:r>
            <a:r>
              <a:rPr lang="en-US" b="0" i="1"/>
              <a:t> </a:t>
            </a:r>
            <a:r>
              <a:rPr lang="en-US">
                <a:hlinkClick r:id="rId4"/>
              </a:rPr>
              <a:t>Supporting_Student_Health_Secondary.pdf (gov.bc.ca)</a:t>
            </a:r>
            <a:endParaRPr lang="en-CA"/>
          </a:p>
        </p:txBody>
      </p:sp>
      <p:sp>
        <p:nvSpPr>
          <p:cNvPr id="4" name="Slide Number Placeholder 3"/>
          <p:cNvSpPr>
            <a:spLocks noGrp="1"/>
          </p:cNvSpPr>
          <p:nvPr>
            <p:ph type="sldNum" sz="quarter" idx="5"/>
          </p:nvPr>
        </p:nvSpPr>
        <p:spPr/>
        <p:txBody>
          <a:bodyPr/>
          <a:lstStyle/>
          <a:p>
            <a:fld id="{099CB9D2-FF7F-45BD-812A-35C513E82E94}" type="slidenum">
              <a:rPr lang="en-CA" smtClean="0"/>
              <a:t>29</a:t>
            </a:fld>
            <a:endParaRPr lang="en-CA"/>
          </a:p>
        </p:txBody>
      </p:sp>
    </p:spTree>
    <p:extLst>
      <p:ext uri="{BB962C8B-B14F-4D97-AF65-F5344CB8AC3E}">
        <p14:creationId xmlns:p14="http://schemas.microsoft.com/office/powerpoint/2010/main" val="38586173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a:t>Script</a:t>
            </a:r>
          </a:p>
          <a:p>
            <a:pPr marL="171450" indent="-171450">
              <a:buFont typeface="Arial" panose="020B0604020202020204" pitchFamily="34" charset="0"/>
              <a:buChar char="•"/>
            </a:pPr>
            <a:r>
              <a:rPr lang="en-US" b="0" u="none"/>
              <a:t>Before we get started, I wish to acknowledge… (</a:t>
            </a:r>
            <a:r>
              <a:rPr lang="en-US" b="0" i="1" u="none"/>
              <a:t>read slide).</a:t>
            </a:r>
          </a:p>
          <a:p>
            <a:pPr marL="0" indent="0">
              <a:buFont typeface="Arial" panose="020B0604020202020204" pitchFamily="34" charset="0"/>
              <a:buNone/>
            </a:pPr>
            <a:endParaRPr lang="en-US" b="0" i="1" u="none"/>
          </a:p>
          <a:p>
            <a:pPr marL="0" indent="0">
              <a:buFont typeface="Arial" panose="020B0604020202020204" pitchFamily="34" charset="0"/>
              <a:buNone/>
            </a:pPr>
            <a:r>
              <a:rPr lang="en-US" b="1" i="0" u="none"/>
              <a:t>Notes</a:t>
            </a:r>
          </a:p>
          <a:p>
            <a:pPr marL="171450" indent="-171450">
              <a:buFont typeface="Arial" panose="020B0604020202020204" pitchFamily="34" charset="0"/>
              <a:buChar char="•"/>
            </a:pPr>
            <a:r>
              <a:rPr lang="en-US" b="0" i="1" u="none"/>
              <a:t>If the land on which you are joining from is on the traditional and unceded territory of one of these peoples, please acknowledge those peoples directly.</a:t>
            </a:r>
          </a:p>
          <a:p>
            <a:pPr marL="171450" indent="-171450">
              <a:buFont typeface="Arial" panose="020B0604020202020204" pitchFamily="34" charset="0"/>
              <a:buChar char="•"/>
            </a:pPr>
            <a:r>
              <a:rPr lang="en-US" b="0" i="1" u="none"/>
              <a:t>If explanation is needed for teachers, advise</a:t>
            </a:r>
            <a:r>
              <a:rPr lang="en-US" b="0" i="0" u="none"/>
              <a:t> </a:t>
            </a:r>
            <a:r>
              <a:rPr lang="en-US" b="0" i="1" u="none"/>
              <a:t>that Territorial acknowledgements during gatherings of people are standard practice in VCH and uphold our pillar and policy of Indigenous Cultural Safety.</a:t>
            </a:r>
            <a:r>
              <a:rPr lang="en-US" b="0" i="0" u="none"/>
              <a:t> </a:t>
            </a:r>
            <a:endParaRPr lang="en-CA" b="0" i="0" u="none"/>
          </a:p>
        </p:txBody>
      </p:sp>
      <p:sp>
        <p:nvSpPr>
          <p:cNvPr id="4" name="Date Placeholder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182F66-6E36-46B3-8AEB-D58BF8AC74A1}" type="datetime1">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12/11/2024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8AEF73-3583-2840-A36F-B25D79D6FE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4430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Some sexuality lessons may trigger those who have experienced trauma – this includes both students AND teachers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u="none"/>
              <a:t>Trauma informed practice (TIP) is part of the Ministry of Education’s </a:t>
            </a:r>
            <a:r>
              <a:rPr lang="en-US" b="0" i="1" u="none"/>
              <a:t>Mental Health in Schools Strategy.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u="none"/>
              <a:t>The key goal of TIP is to ensure emotional and physical safety for everyone through </a:t>
            </a:r>
            <a:r>
              <a:rPr lang="en-US" b="1" u="none"/>
              <a:t>trust, connection, and inclusion.</a:t>
            </a:r>
            <a:endParaRPr lang="en-US"/>
          </a:p>
          <a:p>
            <a:pPr marL="171450" lvl="0" indent="-171450">
              <a:buFont typeface="Arial" panose="020B0604020202020204" pitchFamily="34" charset="0"/>
              <a:buChar char="•"/>
            </a:pPr>
            <a:r>
              <a:rPr lang="en-US" b="0" i="0" u="none"/>
              <a:t>When teaching sexual health content, keep in mind:</a:t>
            </a:r>
            <a:endParaRPr lang="en-US" b="0" i="1" u="none"/>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BEFORE lessons: Preview videos and other content before showing to your students and provide advance notice of sensitive topics</a:t>
            </a:r>
          </a:p>
          <a:p>
            <a:pPr marL="628650" lvl="1" indent="-171450">
              <a:buFont typeface="Arial" panose="020B0604020202020204" pitchFamily="34" charset="0"/>
              <a:buChar char="•"/>
            </a:pPr>
            <a:r>
              <a:rPr lang="en-US"/>
              <a:t>DURING lessons: Monitor you and your students’ </a:t>
            </a:r>
            <a:r>
              <a:rPr lang="en-US" err="1"/>
              <a:t>behaviour</a:t>
            </a:r>
            <a:r>
              <a:rPr lang="en-US"/>
              <a:t> – particularly for signs of distress. If you notice signs of distress, bring the lesson to a close, take a break, and, in private, check in with the distressed student. Develop a safety plan for students who may need to leave the room – for example, this might include establishing a code word to leave the room without disclosing why, identifying a safe space in the school for them to go, and a check in with you or other trusted adult in the school.</a:t>
            </a:r>
          </a:p>
          <a:p>
            <a:pPr marL="628650" lvl="1" indent="-171450">
              <a:buFont typeface="Arial" panose="020B0604020202020204" pitchFamily="34" charset="0"/>
              <a:buChar char="•"/>
            </a:pPr>
            <a:r>
              <a:rPr lang="en-US"/>
              <a:t>Lastly, if possible, try to plan your lessons before a recess or lunch break, and not before a major school break (winter, spring, summer), so that AFTER lessons, students can speak to you in private or follow up with a school counsellor or other professional if needed.</a:t>
            </a:r>
            <a:endParaRPr lang="en-US" b="0" i="1" u="none"/>
          </a:p>
          <a:p>
            <a:pPr marL="0" lvl="0" indent="0">
              <a:buFont typeface="Arial" panose="020B0604020202020204" pitchFamily="34" charset="0"/>
              <a:buNone/>
            </a:pPr>
            <a:endParaRPr lang="en-US" b="0" i="1" u="none"/>
          </a:p>
          <a:p>
            <a:pPr marL="0" lvl="0" indent="0">
              <a:buFont typeface="Arial" panose="020B0604020202020204" pitchFamily="34" charset="0"/>
              <a:buNone/>
            </a:pPr>
            <a:r>
              <a:rPr lang="en-US" b="0" i="0" u="none"/>
              <a:t>Ref &amp; resources: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a:hlinkClick r:id="rId3"/>
              </a:rPr>
              <a:t>Supporting_Student_Health_Secondary.pdf (gov.bc.ca)</a:t>
            </a:r>
            <a:endParaRPr lang="en-CA"/>
          </a:p>
          <a:p>
            <a:pPr marL="0" lvl="0" indent="0">
              <a:buFont typeface="Arial" panose="020B0604020202020204" pitchFamily="34" charset="0"/>
              <a:buNone/>
            </a:pPr>
            <a:r>
              <a:rPr lang="en-CA">
                <a:hlinkClick r:id="rId4"/>
              </a:rPr>
              <a:t>trauma-informed_practice_guide.pdf (gov.bc.ca)</a:t>
            </a:r>
            <a:endParaRPr lang="en-CA"/>
          </a:p>
          <a:p>
            <a:endParaRPr lang="en-CA"/>
          </a:p>
        </p:txBody>
      </p:sp>
      <p:sp>
        <p:nvSpPr>
          <p:cNvPr id="4" name="Slide Number Placeholder 3"/>
          <p:cNvSpPr>
            <a:spLocks noGrp="1"/>
          </p:cNvSpPr>
          <p:nvPr>
            <p:ph type="sldNum" sz="quarter" idx="5"/>
          </p:nvPr>
        </p:nvSpPr>
        <p:spPr/>
        <p:txBody>
          <a:bodyPr/>
          <a:lstStyle/>
          <a:p>
            <a:fld id="{099CB9D2-FF7F-45BD-812A-35C513E82E94}" type="slidenum">
              <a:rPr lang="en-CA" smtClean="0"/>
              <a:t>30</a:t>
            </a:fld>
            <a:endParaRPr lang="en-CA"/>
          </a:p>
        </p:txBody>
      </p:sp>
    </p:spTree>
    <p:extLst>
      <p:ext uri="{BB962C8B-B14F-4D97-AF65-F5344CB8AC3E}">
        <p14:creationId xmlns:p14="http://schemas.microsoft.com/office/powerpoint/2010/main" val="8470708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a:t>
            </a:r>
          </a:p>
          <a:p>
            <a:pPr marL="171450" indent="-171450">
              <a:buFont typeface="Arial" panose="020B0604020202020204" pitchFamily="34" charset="0"/>
              <a:buChar char="•"/>
            </a:pPr>
            <a:r>
              <a:rPr lang="en-CA" b="0"/>
              <a:t>Creating a safe(r) space includes welcoming, considering, and h</a:t>
            </a:r>
            <a:r>
              <a:rPr lang="en-US" sz="1200" err="1"/>
              <a:t>onouring</a:t>
            </a:r>
            <a:r>
              <a:rPr lang="en-US" sz="1200"/>
              <a:t> culture by considering Indigenous and other worldviews, asking students questions, and inviting them to share.  </a:t>
            </a:r>
          </a:p>
          <a:p>
            <a:pPr marL="171450" indent="-171450">
              <a:buFont typeface="Arial" panose="020B0604020202020204" pitchFamily="34" charset="0"/>
              <a:buChar char="•"/>
            </a:pPr>
            <a:r>
              <a:rPr lang="en-US" sz="1200"/>
              <a:t>Here is the </a:t>
            </a:r>
            <a:r>
              <a:rPr lang="en-US" sz="1200" i="1"/>
              <a:t>First Nations Health Authority Sexual Wellbeing Learning Model</a:t>
            </a:r>
            <a:r>
              <a:rPr lang="en-US" sz="1200"/>
              <a:t>. Our VCH Indigenous Health team feels this is an excellent framework incorporating indigenous perspectives and values into sexual health education.</a:t>
            </a:r>
          </a:p>
          <a:p>
            <a:pPr marL="0" indent="0">
              <a:buFont typeface="Arial" panose="020B0604020202020204" pitchFamily="34" charset="0"/>
              <a:buNone/>
            </a:pPr>
            <a:endParaRPr lang="en-US" sz="1200"/>
          </a:p>
          <a:p>
            <a:pPr marL="0" indent="0">
              <a:buFont typeface="Arial" panose="020B0604020202020204" pitchFamily="34" charset="0"/>
              <a:buNone/>
            </a:pPr>
            <a:r>
              <a:rPr lang="en-US" sz="1200"/>
              <a:t>Ref:</a:t>
            </a:r>
          </a:p>
          <a:p>
            <a:pPr marL="0" indent="0">
              <a:buFont typeface="Arial" panose="020B0604020202020204" pitchFamily="34" charset="0"/>
              <a:buNone/>
            </a:pPr>
            <a:r>
              <a:rPr lang="en-US" sz="1200"/>
              <a:t>https://www.fnha.ca/WellnessSite/WellnessDocuments/FNHA-IWP-Sexual-Wellbeing-Learning-Model-Fact-Sheet.pdf</a:t>
            </a:r>
          </a:p>
        </p:txBody>
      </p:sp>
      <p:sp>
        <p:nvSpPr>
          <p:cNvPr id="4" name="Slide Number Placeholder 3"/>
          <p:cNvSpPr>
            <a:spLocks noGrp="1"/>
          </p:cNvSpPr>
          <p:nvPr>
            <p:ph type="sldNum" sz="quarter" idx="5"/>
          </p:nvPr>
        </p:nvSpPr>
        <p:spPr/>
        <p:txBody>
          <a:bodyPr/>
          <a:lstStyle/>
          <a:p>
            <a:fld id="{099CB9D2-FF7F-45BD-812A-35C513E82E94}" type="slidenum">
              <a:rPr lang="en-CA" smtClean="0"/>
              <a:t>31</a:t>
            </a:fld>
            <a:endParaRPr lang="en-CA"/>
          </a:p>
        </p:txBody>
      </p:sp>
    </p:spTree>
    <p:extLst>
      <p:ext uri="{BB962C8B-B14F-4D97-AF65-F5344CB8AC3E}">
        <p14:creationId xmlns:p14="http://schemas.microsoft.com/office/powerpoint/2010/main" val="14580580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a:t>
            </a:r>
          </a:p>
          <a:p>
            <a:pPr marL="171450" indent="-171450">
              <a:buFont typeface="Arial" panose="020B0604020202020204" pitchFamily="34" charset="0"/>
              <a:buChar char="•"/>
            </a:pPr>
            <a:r>
              <a:rPr lang="en-US" b="0"/>
              <a:t>This model includes 4 Indigenous values that align with healthy sexuality. The full model is available as a handout at the link on bottom right of the slide.</a:t>
            </a:r>
          </a:p>
          <a:p>
            <a:pPr marL="171450" indent="-171450">
              <a:buFont typeface="Arial" panose="020B0604020202020204" pitchFamily="34" charset="0"/>
              <a:buChar char="•"/>
            </a:pPr>
            <a:r>
              <a:rPr lang="en-US" sz="1200" b="0"/>
              <a:t>1 Protecting Communities – this value recognizes that cooperation and respect are essential to protecting our communities for future generations, and that protecting one’s community means protecting oneself. In a sexual health context, this means protecting oneself and one’s community from STI transmission.</a:t>
            </a:r>
          </a:p>
          <a:p>
            <a:pPr marL="171450" indent="-171450">
              <a:buFont typeface="Arial" panose="020B0604020202020204" pitchFamily="34" charset="0"/>
              <a:buChar char="•"/>
            </a:pPr>
            <a:r>
              <a:rPr lang="en-US" sz="1200" b="0"/>
              <a:t>2 Healthy Relationships – This value identifies that kindness and balance are fundamental First Nations’ teachings for living life in a good way; this value includes healthy relationships with others as well as ourselves.</a:t>
            </a:r>
          </a:p>
          <a:p>
            <a:pPr marL="171450" indent="-171450">
              <a:buFont typeface="Arial" panose="020B0604020202020204" pitchFamily="34" charset="0"/>
              <a:buChar char="•"/>
            </a:pPr>
            <a:r>
              <a:rPr lang="en-US" sz="1200" b="0"/>
              <a:t>3 Identity – This value recognizes that colonization has impacted the identities of indigenous people socially, culturally, and sexually, and that loving ourselves and having patience while exploring one’s sexual and gender identity is important to maintaining wellness.</a:t>
            </a:r>
          </a:p>
          <a:p>
            <a:pPr marL="171450" indent="-171450">
              <a:buFont typeface="Arial" panose="020B0604020202020204" pitchFamily="34" charset="0"/>
              <a:buChar char="•"/>
            </a:pPr>
            <a:r>
              <a:rPr lang="en-US" sz="1200" b="0"/>
              <a:t>4 Adulthood and rites of passage – This value recognizes that traditionally and historically, First Nations people did not perceive sexuality as shameful, and was seen as a holistic part of health. Many nations celebrate rites of passage ceremonies to honor transition from adolescence to adulthood, and the independence and responsibilities, including in relationships, that accompany this transition.</a:t>
            </a:r>
            <a:endParaRPr lang="en-US" sz="1200"/>
          </a:p>
          <a:p>
            <a:pPr marL="171450" indent="-171450">
              <a:buFont typeface="Arial" panose="020B0604020202020204" pitchFamily="34" charset="0"/>
              <a:buChar char="•"/>
            </a:pPr>
            <a:endParaRPr lang="en-CA" b="0"/>
          </a:p>
          <a:p>
            <a:pPr marL="0" indent="0">
              <a:buFont typeface="Arial" panose="020B0604020202020204" pitchFamily="34" charset="0"/>
              <a:buNone/>
            </a:pPr>
            <a:r>
              <a:rPr lang="en-US" sz="1200"/>
              <a:t>Ref:</a:t>
            </a:r>
          </a:p>
          <a:p>
            <a:pPr marL="0" indent="0">
              <a:buFont typeface="Arial" panose="020B0604020202020204" pitchFamily="34" charset="0"/>
              <a:buNone/>
            </a:pPr>
            <a:r>
              <a:rPr lang="en-US" sz="1200"/>
              <a:t>https://www.fnha.ca/WellnessSite/WellnessDocuments/FNHA-IWP-Sexual-Wellbeing-Learning-Model-Fact-Sheet.pdf</a:t>
            </a:r>
          </a:p>
          <a:p>
            <a:pPr marL="171450" indent="-171450">
              <a:buFont typeface="Arial" panose="020B0604020202020204" pitchFamily="34" charset="0"/>
              <a:buChar char="•"/>
            </a:pPr>
            <a:endParaRPr lang="en-CA" b="0"/>
          </a:p>
        </p:txBody>
      </p:sp>
      <p:sp>
        <p:nvSpPr>
          <p:cNvPr id="4" name="Slide Number Placeholder 3"/>
          <p:cNvSpPr>
            <a:spLocks noGrp="1"/>
          </p:cNvSpPr>
          <p:nvPr>
            <p:ph type="sldNum" sz="quarter" idx="5"/>
          </p:nvPr>
        </p:nvSpPr>
        <p:spPr/>
        <p:txBody>
          <a:bodyPr/>
          <a:lstStyle/>
          <a:p>
            <a:fld id="{099CB9D2-FF7F-45BD-812A-35C513E82E94}" type="slidenum">
              <a:rPr lang="en-CA" smtClean="0"/>
              <a:t>32</a:t>
            </a:fld>
            <a:endParaRPr lang="en-CA"/>
          </a:p>
        </p:txBody>
      </p:sp>
    </p:spTree>
    <p:extLst>
      <p:ext uri="{BB962C8B-B14F-4D97-AF65-F5344CB8AC3E}">
        <p14:creationId xmlns:p14="http://schemas.microsoft.com/office/powerpoint/2010/main" val="20696712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a:t>Script</a:t>
            </a:r>
          </a:p>
          <a:p>
            <a:pPr marL="171450" indent="-171450">
              <a:buFont typeface="Arial" panose="020B0604020202020204" pitchFamily="34" charset="0"/>
              <a:buChar char="•"/>
            </a:pPr>
            <a:r>
              <a:rPr lang="en-US" b="0"/>
              <a:t>In the latest Adolescent Health Survey (2023 McCreary Centre Society), 5% of youth identified their gender as non-Binary and 1% as transgender. 25% identified their sexual orientation as gay, lesbian, bisexual or another sexual minority. This is not a small issue – a lot of people are impacted!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Using inclusive language, which means, to use language that includes people of all genders and sexual orientations, creates a safer, more welcoming and respectful school environment for students, families, and staff.</a:t>
            </a:r>
            <a:endParaRPr lang="en-US" b="0"/>
          </a:p>
          <a:p>
            <a:pPr marL="171450" indent="-171450">
              <a:buFont typeface="Arial" panose="020B0604020202020204" pitchFamily="34" charset="0"/>
              <a:buChar char="•"/>
            </a:pPr>
            <a:r>
              <a:rPr lang="en-US"/>
              <a:t>Using inclusive language is also:</a:t>
            </a:r>
          </a:p>
          <a:p>
            <a:pPr marL="628650" lvl="1" indent="-171450">
              <a:buFont typeface="Arial" panose="020B0604020202020204" pitchFamily="34" charset="0"/>
              <a:buChar char="•"/>
            </a:pPr>
            <a:r>
              <a:rPr lang="en-US"/>
              <a:t>More accurate</a:t>
            </a:r>
          </a:p>
          <a:p>
            <a:pPr marL="628650" lvl="1" indent="-171450">
              <a:buFont typeface="Arial" panose="020B0604020202020204" pitchFamily="34" charset="0"/>
              <a:buChar char="•"/>
            </a:pPr>
            <a:r>
              <a:rPr lang="en-US"/>
              <a:t>Makes learning more accessible to all students, and</a:t>
            </a:r>
          </a:p>
          <a:p>
            <a:pPr marL="628650" lvl="1" indent="-171450">
              <a:buFont typeface="Arial" panose="020B0604020202020204" pitchFamily="34" charset="0"/>
              <a:buChar char="•"/>
            </a:pPr>
            <a:r>
              <a:rPr lang="en-US"/>
              <a:t>Leads to better learning and social outcomes for all students</a:t>
            </a:r>
          </a:p>
          <a:p>
            <a:pPr marL="0" lvl="0" indent="0">
              <a:buFont typeface="Arial" panose="020B0604020202020204" pitchFamily="34" charset="0"/>
              <a:buNone/>
            </a:pPr>
            <a:endParaRPr lang="en-US"/>
          </a:p>
          <a:p>
            <a:pPr marL="0" lvl="0" indent="0">
              <a:buFont typeface="Arial" panose="020B0604020202020204" pitchFamily="34" charset="0"/>
              <a:buNone/>
            </a:pPr>
            <a:r>
              <a:rPr lang="en-US"/>
              <a:t>Ref:</a:t>
            </a:r>
            <a:r>
              <a:rPr lang="en-CA"/>
              <a:t> </a:t>
            </a:r>
            <a:r>
              <a:rPr lang="en-US">
                <a:hlinkClick r:id="rId3"/>
              </a:rPr>
              <a:t>Inclusive Language - Teachers | Teaching Sexual </a:t>
            </a:r>
            <a:endParaRPr lang="en-CA"/>
          </a:p>
        </p:txBody>
      </p:sp>
      <p:sp>
        <p:nvSpPr>
          <p:cNvPr id="4" name="Slide Number Placeholder 3"/>
          <p:cNvSpPr>
            <a:spLocks noGrp="1"/>
          </p:cNvSpPr>
          <p:nvPr>
            <p:ph type="sldNum" sz="quarter" idx="5"/>
          </p:nvPr>
        </p:nvSpPr>
        <p:spPr/>
        <p:txBody>
          <a:bodyPr/>
          <a:lstStyle/>
          <a:p>
            <a:fld id="{099CB9D2-FF7F-45BD-812A-35C513E82E94}" type="slidenum">
              <a:rPr lang="en-CA" smtClean="0"/>
              <a:t>33</a:t>
            </a:fld>
            <a:endParaRPr lang="en-CA"/>
          </a:p>
        </p:txBody>
      </p:sp>
    </p:spTree>
    <p:extLst>
      <p:ext uri="{BB962C8B-B14F-4D97-AF65-F5344CB8AC3E}">
        <p14:creationId xmlns:p14="http://schemas.microsoft.com/office/powerpoint/2010/main" val="7229391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Script</a:t>
            </a:r>
          </a:p>
          <a:p>
            <a:pPr marL="0" indent="0">
              <a:buFont typeface="Arial" panose="020B0604020202020204" pitchFamily="34" charset="0"/>
              <a:buNone/>
            </a:pPr>
            <a:r>
              <a:rPr lang="en-US" b="0" i="1" dirty="0"/>
              <a:t>NOTE: This is an animated slide</a:t>
            </a:r>
          </a:p>
          <a:p>
            <a:pPr marL="171450" indent="-171450">
              <a:buFont typeface="Arial" panose="020B0604020202020204" pitchFamily="34" charset="0"/>
              <a:buChar char="•"/>
            </a:pPr>
            <a:r>
              <a:rPr lang="en-US" b="0" dirty="0"/>
              <a:t>Before we get started on this slide, I just want to highlight that this is a safe space and this is a learning activity. It’s ok not to know all the answers. </a:t>
            </a:r>
          </a:p>
          <a:p>
            <a:pPr marL="171450" indent="-171450">
              <a:buFont typeface="Arial" panose="020B0604020202020204" pitchFamily="34" charset="0"/>
              <a:buChar char="•"/>
            </a:pPr>
            <a:r>
              <a:rPr lang="en-US" b="0" dirty="0"/>
              <a:t>With that in mind, let’s brainstorm.</a:t>
            </a:r>
          </a:p>
          <a:p>
            <a:pPr marL="171450" indent="-171450">
              <a:buFont typeface="Arial" panose="020B0604020202020204" pitchFamily="34" charset="0"/>
              <a:buChar char="•"/>
            </a:pPr>
            <a:r>
              <a:rPr lang="en-US" b="0" dirty="0"/>
              <a:t>The words </a:t>
            </a:r>
            <a:r>
              <a:rPr lang="en-US" b="0" i="1" dirty="0"/>
              <a:t>boys and girls</a:t>
            </a:r>
            <a:r>
              <a:rPr lang="en-US" b="0" dirty="0"/>
              <a:t> are terms that refer to a child by their gender. </a:t>
            </a:r>
          </a:p>
          <a:p>
            <a:pPr marL="171450" indent="-171450">
              <a:buFont typeface="Arial" panose="020B0604020202020204" pitchFamily="34" charset="0"/>
              <a:buChar char="•"/>
            </a:pPr>
            <a:r>
              <a:rPr lang="en-US" b="0" i="1" dirty="0"/>
              <a:t>Read alternative options as they fly in</a:t>
            </a:r>
          </a:p>
          <a:p>
            <a:pPr marL="171450" indent="-171450">
              <a:buFont typeface="Arial" panose="020B0604020202020204" pitchFamily="34" charset="0"/>
              <a:buChar char="•"/>
            </a:pPr>
            <a:r>
              <a:rPr lang="en-US" b="0" dirty="0"/>
              <a:t>The words </a:t>
            </a:r>
            <a:r>
              <a:rPr lang="en-US" b="0" i="1" dirty="0"/>
              <a:t>man and woman </a:t>
            </a:r>
            <a:r>
              <a:rPr lang="en-US" b="0" i="0" dirty="0"/>
              <a:t>are terms that refer to an adult by their gender. </a:t>
            </a:r>
            <a:r>
              <a:rPr lang="en-US" b="0" dirty="0"/>
              <a:t>Can anyone think of a possible gender-neutral alternative for these words?</a:t>
            </a:r>
            <a:endParaRPr lang="en-US" b="0" i="0" dirty="0"/>
          </a:p>
          <a:p>
            <a:pPr marL="171450" indent="-171450">
              <a:buFont typeface="Arial" panose="020B0604020202020204" pitchFamily="34" charset="0"/>
              <a:buChar char="•"/>
            </a:pPr>
            <a:r>
              <a:rPr lang="en-US" b="0" i="1" dirty="0"/>
              <a:t>Read alternative options as they fly in</a:t>
            </a:r>
            <a:endParaRPr lang="en-US" b="0" i="0" dirty="0"/>
          </a:p>
          <a:p>
            <a:pPr marL="171450" indent="-171450">
              <a:buFont typeface="Arial" panose="020B0604020202020204" pitchFamily="34" charset="0"/>
              <a:buChar char="•"/>
            </a:pPr>
            <a:r>
              <a:rPr lang="en-US" b="0" i="0" dirty="0"/>
              <a:t>A note here – male/female are terms that refer to a person’s biological sex characteristics, rather than gender, and assigned at birth based on reproductive body parts. However, they are frequently mis-used interchangeably with gender, and therefore, often experienced as gendered terms. We recommend using “Person with a penis/vulva” as inclusive words to use when discussing puberty and changes to bodies within sexual health education. We cover this in more detail in our </a:t>
            </a:r>
            <a:r>
              <a:rPr lang="en-US" b="0" i="1" dirty="0"/>
              <a:t>Reproductive Systems and Pregnancy Prevention Workshop</a:t>
            </a:r>
            <a:r>
              <a:rPr lang="en-US" b="0" i="0" dirty="0"/>
              <a:t>.</a:t>
            </a:r>
          </a:p>
          <a:p>
            <a:pPr marL="171450" indent="-171450">
              <a:buFont typeface="Arial" panose="020B0604020202020204" pitchFamily="34" charset="0"/>
              <a:buChar char="•"/>
            </a:pPr>
            <a:r>
              <a:rPr lang="en-US" b="0" i="0" dirty="0"/>
              <a:t>And lastly, can anyone think of gender-neutral terms for the words girlfriend and boyfriend?</a:t>
            </a:r>
            <a:endParaRPr lang="en-US" b="1" i="0" dirty="0"/>
          </a:p>
          <a:p>
            <a:pPr marL="171450" indent="-171450">
              <a:buFont typeface="Arial" panose="020B0604020202020204" pitchFamily="34" charset="0"/>
              <a:buChar char="•"/>
            </a:pPr>
            <a:r>
              <a:rPr lang="en-US" b="0" i="1" dirty="0"/>
              <a:t>Read alternative options as they fly in</a:t>
            </a:r>
            <a:endParaRPr lang="en-US" b="1" dirty="0"/>
          </a:p>
          <a:p>
            <a:pPr marL="0" indent="0">
              <a:buFont typeface="Arial" panose="020B0604020202020204" pitchFamily="34" charset="0"/>
              <a:buNone/>
            </a:pPr>
            <a:endParaRPr lang="en-US" b="1" dirty="0"/>
          </a:p>
          <a:p>
            <a:pPr marL="0" indent="0">
              <a:buFont typeface="Arial" panose="020B0604020202020204" pitchFamily="34" charset="0"/>
              <a:buNone/>
            </a:pPr>
            <a:r>
              <a:rPr lang="en-US" b="0" dirty="0"/>
              <a:t>Refs:</a:t>
            </a:r>
          </a:p>
          <a:p>
            <a:pPr marL="171450" indent="-171450">
              <a:buFont typeface="Arial" panose="020B0604020202020204" pitchFamily="34" charset="0"/>
              <a:buChar char="•"/>
            </a:pPr>
            <a:r>
              <a:rPr lang="en-US" dirty="0">
                <a:hlinkClick r:id="rId3"/>
              </a:rPr>
              <a:t>Beyond the Birds and the Bees: Supporting Sexual Education in BC_PDF Guide.pdf - Google Drive</a:t>
            </a:r>
            <a:r>
              <a:rPr lang="en-US" dirty="0"/>
              <a:t> (page 10).</a:t>
            </a:r>
          </a:p>
          <a:p>
            <a:pPr marL="171450" indent="-171450">
              <a:buFont typeface="Arial" panose="020B0604020202020204" pitchFamily="34" charset="0"/>
              <a:buChar char="•"/>
            </a:pPr>
            <a:r>
              <a:rPr lang="en-US" dirty="0"/>
              <a:t>https://www.transcarebc.ca/sites/default/files/2024-03/Gender_Inclusive_Language_General.pdf</a:t>
            </a:r>
          </a:p>
        </p:txBody>
      </p:sp>
      <p:sp>
        <p:nvSpPr>
          <p:cNvPr id="4" name="Slide Number Placeholder 3"/>
          <p:cNvSpPr>
            <a:spLocks noGrp="1"/>
          </p:cNvSpPr>
          <p:nvPr>
            <p:ph type="sldNum" sz="quarter" idx="5"/>
          </p:nvPr>
        </p:nvSpPr>
        <p:spPr/>
        <p:txBody>
          <a:bodyPr/>
          <a:lstStyle/>
          <a:p>
            <a:fld id="{099CB9D2-FF7F-45BD-812A-35C513E82E94}" type="slidenum">
              <a:rPr lang="en-CA" smtClean="0"/>
              <a:t>34</a:t>
            </a:fld>
            <a:endParaRPr lang="en-CA"/>
          </a:p>
        </p:txBody>
      </p:sp>
    </p:spTree>
    <p:extLst>
      <p:ext uri="{BB962C8B-B14F-4D97-AF65-F5344CB8AC3E}">
        <p14:creationId xmlns:p14="http://schemas.microsoft.com/office/powerpoint/2010/main" val="1837647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a:t>
            </a:r>
          </a:p>
          <a:p>
            <a:pPr marL="171450" indent="-171450">
              <a:buFont typeface="Arial" panose="020B0604020202020204" pitchFamily="34" charset="0"/>
              <a:buChar char="•"/>
            </a:pPr>
            <a:r>
              <a:rPr lang="en-US" i="1"/>
              <a:t>Read slide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Forcing someone to disclose their gender means, for example, asking them their pronouns in front of others. They may still be exploring their gender or not ready to share their pronouns with others.</a:t>
            </a:r>
            <a:endParaRPr lang="en-CA"/>
          </a:p>
          <a:p>
            <a:pPr marL="171450" indent="-171450">
              <a:buFont typeface="Arial" panose="020B0604020202020204" pitchFamily="34" charset="0"/>
              <a:buChar char="•"/>
            </a:pPr>
            <a:endParaRPr lang="en-CA" i="1"/>
          </a:p>
          <a:p>
            <a:pPr marL="0" indent="0">
              <a:buFont typeface="Arial" panose="020B0604020202020204" pitchFamily="34" charset="0"/>
              <a:buNone/>
            </a:pPr>
            <a:r>
              <a:rPr lang="en-CA" i="0"/>
              <a:t>Ref:</a:t>
            </a:r>
          </a:p>
          <a:p>
            <a:pPr marL="0" indent="0">
              <a:buFont typeface="Arial" panose="020B0604020202020204" pitchFamily="34" charset="0"/>
              <a:buNone/>
            </a:pPr>
            <a:r>
              <a:rPr lang="en-US">
                <a:hlinkClick r:id="rId3"/>
              </a:rPr>
              <a:t>Beyond the Birds and the Bees: Supporting Sexual Education in BC_PDF Guide.pdf - Google Drive</a:t>
            </a:r>
            <a:r>
              <a:rPr lang="en-US"/>
              <a:t> </a:t>
            </a:r>
            <a:endParaRPr lang="en-CA" i="1"/>
          </a:p>
        </p:txBody>
      </p:sp>
      <p:sp>
        <p:nvSpPr>
          <p:cNvPr id="4" name="Slide Number Placeholder 3"/>
          <p:cNvSpPr>
            <a:spLocks noGrp="1"/>
          </p:cNvSpPr>
          <p:nvPr>
            <p:ph type="sldNum" sz="quarter" idx="5"/>
          </p:nvPr>
        </p:nvSpPr>
        <p:spPr/>
        <p:txBody>
          <a:bodyPr/>
          <a:lstStyle/>
          <a:p>
            <a:fld id="{099CB9D2-FF7F-45BD-812A-35C513E82E94}" type="slidenum">
              <a:rPr lang="en-CA" smtClean="0"/>
              <a:t>35</a:t>
            </a:fld>
            <a:endParaRPr lang="en-CA"/>
          </a:p>
        </p:txBody>
      </p:sp>
    </p:spTree>
    <p:extLst>
      <p:ext uri="{BB962C8B-B14F-4D97-AF65-F5344CB8AC3E}">
        <p14:creationId xmlns:p14="http://schemas.microsoft.com/office/powerpoint/2010/main" val="13101459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a:t>Script</a:t>
            </a:r>
          </a:p>
          <a:p>
            <a:pPr marL="171450" indent="-171450">
              <a:buFont typeface="Arial" panose="020B0604020202020204" pitchFamily="34" charset="0"/>
              <a:buChar char="•"/>
            </a:pPr>
            <a:r>
              <a:rPr lang="en-CA"/>
              <a:t>One way to help students, families, and staff know you are welcoming and gender-inclusive is to introduce yourself using your pronouns. This not only models inclusivity for all students, but also helps gender diverse students understand that you are a person they can feel safe with. </a:t>
            </a:r>
          </a:p>
          <a:p>
            <a:pPr marL="171450" indent="-171450">
              <a:buFont typeface="Arial" panose="020B0604020202020204" pitchFamily="34" charset="0"/>
              <a:buChar char="•"/>
            </a:pPr>
            <a:r>
              <a:rPr lang="en-CA" i="0"/>
              <a:t>While we recommend you offer your pronouns, avoid setting up situations where students feel they need to disclose their pronouns in front of others if they aren’t ready (e.g. going around a circle with everyone identifying their pronouns). </a:t>
            </a:r>
          </a:p>
          <a:p>
            <a:pPr marL="171450" indent="-171450">
              <a:buFont typeface="Arial" panose="020B0604020202020204" pitchFamily="34" charset="0"/>
              <a:buChar char="•"/>
            </a:pPr>
            <a:endParaRPr lang="en-CA" i="0"/>
          </a:p>
          <a:p>
            <a:pPr marL="0" indent="0">
              <a:buFont typeface="Arial" panose="020B0604020202020204" pitchFamily="34" charset="0"/>
              <a:buNone/>
            </a:pPr>
            <a:r>
              <a:rPr lang="en-CA" i="0"/>
              <a:t>Ref:</a:t>
            </a:r>
          </a:p>
          <a:p>
            <a:r>
              <a:rPr lang="en-CA"/>
              <a:t>https://www.transcarebc.ca/sites/default/files/2024-03/Gender_Inclusive_Language_General.pdf</a:t>
            </a:r>
          </a:p>
          <a:p>
            <a:r>
              <a:rPr lang="en-CA"/>
              <a:t>Parker Hewes, VCH Prism Coordinator, Personal Communication, Sept 2024</a:t>
            </a:r>
          </a:p>
        </p:txBody>
      </p:sp>
      <p:sp>
        <p:nvSpPr>
          <p:cNvPr id="4" name="Slide Number Placeholder 3"/>
          <p:cNvSpPr>
            <a:spLocks noGrp="1"/>
          </p:cNvSpPr>
          <p:nvPr>
            <p:ph type="sldNum" sz="quarter" idx="5"/>
          </p:nvPr>
        </p:nvSpPr>
        <p:spPr/>
        <p:txBody>
          <a:bodyPr/>
          <a:lstStyle/>
          <a:p>
            <a:fld id="{099CB9D2-FF7F-45BD-812A-35C513E82E94}" type="slidenum">
              <a:rPr lang="en-CA" smtClean="0"/>
              <a:t>36</a:t>
            </a:fld>
            <a:endParaRPr lang="en-CA"/>
          </a:p>
        </p:txBody>
      </p:sp>
    </p:spTree>
    <p:extLst>
      <p:ext uri="{BB962C8B-B14F-4D97-AF65-F5344CB8AC3E}">
        <p14:creationId xmlns:p14="http://schemas.microsoft.com/office/powerpoint/2010/main" val="35886058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a:t>
            </a:r>
          </a:p>
          <a:p>
            <a:pPr marL="171450" indent="-171450">
              <a:buFont typeface="Arial" panose="020B0604020202020204" pitchFamily="34" charset="0"/>
              <a:buChar char="•"/>
            </a:pPr>
            <a:r>
              <a:rPr lang="en-US" i="1"/>
              <a:t>Read slide</a:t>
            </a:r>
          </a:p>
          <a:p>
            <a:endParaRPr lang="en-US"/>
          </a:p>
          <a:p>
            <a:r>
              <a:rPr lang="en-CA"/>
              <a:t>Ref:</a:t>
            </a:r>
          </a:p>
          <a:p>
            <a:r>
              <a:rPr lang="en-US">
                <a:hlinkClick r:id="rId3"/>
              </a:rPr>
              <a:t>Beyond the Birds and the Bees: Supporting Sexual Education in BC_PDF Guide.pdf - Google Drive</a:t>
            </a:r>
            <a:r>
              <a:rPr lang="en-US"/>
              <a:t> </a:t>
            </a:r>
            <a:endParaRPr lang="en-CA"/>
          </a:p>
        </p:txBody>
      </p:sp>
      <p:sp>
        <p:nvSpPr>
          <p:cNvPr id="4" name="Slide Number Placeholder 3"/>
          <p:cNvSpPr>
            <a:spLocks noGrp="1"/>
          </p:cNvSpPr>
          <p:nvPr>
            <p:ph type="sldNum" sz="quarter" idx="5"/>
          </p:nvPr>
        </p:nvSpPr>
        <p:spPr/>
        <p:txBody>
          <a:bodyPr/>
          <a:lstStyle/>
          <a:p>
            <a:fld id="{099CB9D2-FF7F-45BD-812A-35C513E82E94}" type="slidenum">
              <a:rPr lang="en-CA" smtClean="0"/>
              <a:t>37</a:t>
            </a:fld>
            <a:endParaRPr lang="en-CA"/>
          </a:p>
        </p:txBody>
      </p:sp>
    </p:spTree>
    <p:extLst>
      <p:ext uri="{BB962C8B-B14F-4D97-AF65-F5344CB8AC3E}">
        <p14:creationId xmlns:p14="http://schemas.microsoft.com/office/powerpoint/2010/main" val="10942336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a:t>
            </a:r>
          </a:p>
          <a:p>
            <a:pPr marL="171450" indent="-171450">
              <a:buFont typeface="Arial" panose="020B0604020202020204" pitchFamily="34" charset="0"/>
              <a:buChar char="•"/>
            </a:pPr>
            <a:r>
              <a:rPr lang="en-US"/>
              <a:t>Ok, let’s practice using they/them. I’ll give you a minute – please silently read each sentence and reflect on how you might use they/them in each, and then we’ll complete the sentences together.</a:t>
            </a:r>
          </a:p>
          <a:p>
            <a:pPr marL="171450" indent="-171450">
              <a:buFont typeface="Arial" panose="020B0604020202020204" pitchFamily="34" charset="0"/>
              <a:buChar char="•"/>
            </a:pPr>
            <a:r>
              <a:rPr lang="en-US" i="1"/>
              <a:t>Read each sentence highlighting the word as each flies in”.</a:t>
            </a:r>
          </a:p>
          <a:p>
            <a:pPr marL="171450" indent="-171450">
              <a:buFont typeface="Arial" panose="020B0604020202020204" pitchFamily="34" charset="0"/>
              <a:buChar char="•"/>
            </a:pPr>
            <a:r>
              <a:rPr lang="en-US" b="0"/>
              <a:t>English teachers – a great cross-curricular activity!</a:t>
            </a:r>
          </a:p>
          <a:p>
            <a:pPr marL="0" indent="0">
              <a:buFont typeface="Arial" panose="020B0604020202020204" pitchFamily="34" charset="0"/>
              <a:buNone/>
            </a:pPr>
            <a:endParaRPr lang="en-US" b="0"/>
          </a:p>
          <a:p>
            <a:pPr marL="0" indent="0">
              <a:buFont typeface="Arial" panose="020B0604020202020204" pitchFamily="34" charset="0"/>
              <a:buNone/>
            </a:pPr>
            <a:r>
              <a:rPr lang="en-US" b="0"/>
              <a:t>Ref: </a:t>
            </a:r>
          </a:p>
          <a:p>
            <a:pPr marL="0" indent="0">
              <a:buFont typeface="Arial" panose="020B0604020202020204" pitchFamily="34" charset="0"/>
              <a:buNone/>
            </a:pPr>
            <a:r>
              <a:rPr lang="en-US" b="0"/>
              <a:t>https://www.transcarebc.ca/sites/default/files/2024-03/Gender_Inclusive_Language_General.pdf</a:t>
            </a:r>
            <a:endParaRPr lang="en-CA" b="0"/>
          </a:p>
        </p:txBody>
      </p:sp>
      <p:sp>
        <p:nvSpPr>
          <p:cNvPr id="4" name="Slide Number Placeholder 3"/>
          <p:cNvSpPr>
            <a:spLocks noGrp="1"/>
          </p:cNvSpPr>
          <p:nvPr>
            <p:ph type="sldNum" sz="quarter" idx="5"/>
          </p:nvPr>
        </p:nvSpPr>
        <p:spPr/>
        <p:txBody>
          <a:bodyPr/>
          <a:lstStyle/>
          <a:p>
            <a:fld id="{099CB9D2-FF7F-45BD-812A-35C513E82E94}" type="slidenum">
              <a:rPr lang="en-CA" smtClean="0"/>
              <a:t>38</a:t>
            </a:fld>
            <a:endParaRPr lang="en-CA"/>
          </a:p>
        </p:txBody>
      </p:sp>
    </p:spTree>
    <p:extLst>
      <p:ext uri="{BB962C8B-B14F-4D97-AF65-F5344CB8AC3E}">
        <p14:creationId xmlns:p14="http://schemas.microsoft.com/office/powerpoint/2010/main" val="24121443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none"/>
              <a:t>Script: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u="none"/>
              <a:t>Let’s shift gears now, and go over some instructional methods and considerations when using them to teach sexual health education</a:t>
            </a:r>
          </a:p>
        </p:txBody>
      </p:sp>
      <p:sp>
        <p:nvSpPr>
          <p:cNvPr id="4" name="Slide Number Placeholder 3"/>
          <p:cNvSpPr>
            <a:spLocks noGrp="1"/>
          </p:cNvSpPr>
          <p:nvPr>
            <p:ph type="sldNum" sz="quarter" idx="5"/>
          </p:nvPr>
        </p:nvSpPr>
        <p:spPr/>
        <p:txBody>
          <a:bodyPr/>
          <a:lstStyle/>
          <a:p>
            <a:fld id="{099CB9D2-FF7F-45BD-812A-35C513E82E94}" type="slidenum">
              <a:rPr lang="en-CA" smtClean="0"/>
              <a:t>39</a:t>
            </a:fld>
            <a:endParaRPr lang="en-CA"/>
          </a:p>
        </p:txBody>
      </p:sp>
    </p:spTree>
    <p:extLst>
      <p:ext uri="{BB962C8B-B14F-4D97-AF65-F5344CB8AC3E}">
        <p14:creationId xmlns:p14="http://schemas.microsoft.com/office/powerpoint/2010/main" val="16239624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a:t>
            </a:r>
            <a:endParaRPr lang="en-CA" i="1" dirty="0">
              <a:solidFill>
                <a:srgbClr val="FF0000"/>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i="1" dirty="0">
                <a:solidFill>
                  <a:srgbClr val="FF0000"/>
                </a:solidFill>
              </a:rPr>
              <a:t>Read slide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i="1" dirty="0">
                <a:solidFill>
                  <a:srgbClr val="FF0000"/>
                </a:solidFill>
              </a:rPr>
              <a:t>After second bullet: </a:t>
            </a:r>
            <a:r>
              <a:rPr lang="en-CA" dirty="0">
                <a:solidFill>
                  <a:srgbClr val="FF0000"/>
                </a:solidFill>
              </a:rPr>
              <a:t>Teaching Sexual Health is our main source of lesson plans. All TSH lesson plans are available in French. They also have a set of specialized lesson plans for students with differing abilities.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1" dirty="0">
                <a:solidFill>
                  <a:schemeClr val="bg1"/>
                </a:solidFill>
              </a:rPr>
              <a:t>After last bullet: </a:t>
            </a:r>
            <a:r>
              <a:rPr lang="en-US" sz="1200" i="0" dirty="0">
                <a:solidFill>
                  <a:schemeClr val="bg1"/>
                </a:solidFill>
              </a:rPr>
              <a:t>This </a:t>
            </a:r>
            <a:r>
              <a:rPr lang="en-US" sz="1200" i="0" strike="noStrike" dirty="0">
                <a:solidFill>
                  <a:schemeClr val="bg1"/>
                </a:solidFill>
              </a:rPr>
              <a:t>workshop </a:t>
            </a:r>
            <a:r>
              <a:rPr lang="en-US" sz="1200" i="0" dirty="0">
                <a:solidFill>
                  <a:schemeClr val="bg1"/>
                </a:solidFill>
              </a:rPr>
              <a:t>will </a:t>
            </a:r>
            <a:r>
              <a:rPr lang="en-US" i="0" dirty="0"/>
              <a:t>take approximately one hour</a:t>
            </a:r>
            <a:r>
              <a:rPr lang="en-US" i="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0" dirty="0">
                <a:solidFill>
                  <a:schemeClr val="bg1"/>
                </a:solidFill>
              </a:rPr>
              <a:t>Feel free to ask questions as we move along.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b="1" i="0" strike="noStrike" dirty="0"/>
              <a:t>Notes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i="1" strike="noStrike" dirty="0"/>
              <a:t>PHE= Physical &amp; Health Education Curriculum</a:t>
            </a:r>
            <a:endParaRPr lang="en-US" i="1" strike="noStrik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8AEF73-3583-2840-A36F-B25D79D6FE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58346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latin typeface="+mn-lt"/>
              </a:rPr>
              <a:t>Script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atin typeface="+mn-lt"/>
              </a:rPr>
              <a:t>In the past it was common to separate students by gender, but we now recommend keeping students of all genders together to learn sexual health education.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i="0">
                <a:latin typeface="+mn-lt"/>
              </a:rPr>
              <a:t>Rationale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atin typeface="+mn-lt"/>
              </a:rPr>
              <a:t>In mixed gender groups, students hear and gain a greater understanding and respect for different perspectives and experiences. This promotes empathy and reduces potential for teasing and discrimination. Students also gain skills and knowledge for developing healthy relationships - e.g. practicing sexual health communication skills within mixed-gender groups helps prepare them for future conversations with partners, health care providers, and even their own children. </a:t>
            </a:r>
            <a:r>
              <a:rPr lang="en-US" b="0" i="0">
                <a:solidFill>
                  <a:schemeClr val="tx1"/>
                </a:solidFill>
                <a:effectLst/>
                <a:latin typeface="+mn-lt"/>
              </a:rPr>
              <a:t>Keeping all genders together </a:t>
            </a:r>
            <a:r>
              <a:rPr lang="en-US" b="0" i="0">
                <a:solidFill>
                  <a:srgbClr val="4C4F54"/>
                </a:solidFill>
                <a:effectLst/>
                <a:latin typeface="+mn-lt"/>
              </a:rPr>
              <a:t>is also more inclusive for gender diverse students.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u="none">
                <a:solidFill>
                  <a:srgbClr val="4C4F54"/>
                </a:solidFill>
                <a:effectLst/>
                <a:latin typeface="+mn-lt"/>
              </a:rPr>
              <a:t>Note: if students are reluctant to ask questions in a mixed gender group, we recommend using an anonymous Question Box for safe opportunity to ask questions.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a:latin typeface="+mn-lt"/>
            </a:endParaRPr>
          </a:p>
          <a:p>
            <a:r>
              <a:rPr lang="en-CA">
                <a:latin typeface="+mn-lt"/>
              </a:rPr>
              <a:t>Ref:</a:t>
            </a:r>
          </a:p>
          <a:p>
            <a:r>
              <a:rPr lang="en-CA">
                <a:latin typeface="+mn-lt"/>
              </a:rPr>
              <a:t>https://teachingsexualhealth.ca/teachers/sexual-health-education/understanding-your-role/get-prepared/instructional-methods/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9CB9D2-FF7F-45BD-812A-35C513E82E94}"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12842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a:solidFill>
                  <a:srgbClr val="4C4F54"/>
                </a:solidFill>
                <a:effectLst/>
                <a:latin typeface="+mn-lt"/>
              </a:rPr>
              <a:t>Script: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a:solidFill>
                  <a:srgbClr val="4C4F54"/>
                </a:solidFill>
                <a:effectLst/>
                <a:latin typeface="+mn-lt"/>
              </a:rPr>
              <a:t>Role plays are key to practicing and developing decision-making and practical skills and self-confidence in using those skills.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a:solidFill>
                  <a:srgbClr val="4C4F54"/>
                </a:solidFill>
                <a:effectLst/>
                <a:latin typeface="+mn-lt"/>
              </a:rPr>
              <a:t>Tips: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solidFill>
                  <a:srgbClr val="4C4F54"/>
                </a:solidFill>
                <a:latin typeface="+mn-lt"/>
              </a:rPr>
              <a:t>S</a:t>
            </a:r>
            <a:r>
              <a:rPr lang="en-US" b="0" i="0">
                <a:solidFill>
                  <a:srgbClr val="4C4F54"/>
                </a:solidFill>
                <a:effectLst/>
                <a:latin typeface="+mn-lt"/>
              </a:rPr>
              <a:t>ome students may feel threatened or self-conscious in role plays - using humor can help break the ice and make students more comfortable. For example, you can use role plays that exaggerate weak responses and demonstrate what </a:t>
            </a:r>
            <a:r>
              <a:rPr lang="en-US" b="0" i="0" u="sng">
                <a:solidFill>
                  <a:srgbClr val="4C4F54"/>
                </a:solidFill>
                <a:effectLst/>
                <a:latin typeface="+mn-lt"/>
              </a:rPr>
              <a:t>not</a:t>
            </a:r>
            <a:r>
              <a:rPr lang="en-US" b="0" i="0">
                <a:solidFill>
                  <a:srgbClr val="4C4F54"/>
                </a:solidFill>
                <a:effectLst/>
                <a:latin typeface="+mn-lt"/>
              </a:rPr>
              <a:t> to do!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solidFill>
                  <a:srgbClr val="4C4F54"/>
                </a:solidFill>
                <a:latin typeface="+mn-lt"/>
              </a:rPr>
              <a:t>Introduce the skills through readings first, and before letting students try, demonstrate (or watch role models perform) the skills successfully, so the skills are clear.</a:t>
            </a:r>
            <a:endParaRPr lang="en-US" b="0" i="0">
              <a:solidFill>
                <a:srgbClr val="4C4F54"/>
              </a:solidFill>
              <a:effectLst/>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i="1">
              <a:solidFill>
                <a:srgbClr val="4C4F54"/>
              </a:solidFill>
              <a:effectLst/>
              <a:latin typeface="+mn-lt"/>
            </a:endParaRPr>
          </a:p>
          <a:p>
            <a:r>
              <a:rPr lang="en-CA">
                <a:latin typeface="+mn-lt"/>
              </a:rPr>
              <a:t>Ref:</a:t>
            </a:r>
          </a:p>
          <a:p>
            <a:r>
              <a:rPr lang="en-CA">
                <a:latin typeface="+mn-lt"/>
              </a:rPr>
              <a:t>https://teachingsexualhealth.ca/teachers/sexual-health-education/understanding-your-role/get-prepared/instructional-methods/</a:t>
            </a:r>
            <a:endParaRPr lang="en-CA" i="1"/>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9CB9D2-FF7F-45BD-812A-35C513E82E94}"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90799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a:solidFill>
                  <a:srgbClr val="4C4F54"/>
                </a:solidFill>
                <a:effectLst/>
                <a:latin typeface="+mn-lt"/>
              </a:rPr>
              <a:t>Script:</a:t>
            </a:r>
          </a:p>
          <a:p>
            <a:pPr marL="171450" indent="-171450">
              <a:buFont typeface="Arial" panose="020B0604020202020204" pitchFamily="34" charset="0"/>
              <a:buChar char="•"/>
            </a:pPr>
            <a:r>
              <a:rPr lang="en-US" b="0" i="0">
                <a:solidFill>
                  <a:srgbClr val="4C4F54"/>
                </a:solidFill>
                <a:effectLst/>
                <a:latin typeface="+mn-lt"/>
              </a:rPr>
              <a:t>Videos and media can be an entertaining way to introduce content and raise issues in the sexual health classroom, </a:t>
            </a:r>
            <a:r>
              <a:rPr lang="en-US" b="1" i="0">
                <a:solidFill>
                  <a:srgbClr val="4C4F54"/>
                </a:solidFill>
                <a:effectLst/>
                <a:latin typeface="+mn-lt"/>
              </a:rPr>
              <a:t>but not all content is appropriate for the classroom</a:t>
            </a:r>
            <a:r>
              <a:rPr lang="en-US" b="0" i="0">
                <a:solidFill>
                  <a:srgbClr val="4C4F54"/>
                </a:solidFill>
                <a:effectLst/>
                <a:latin typeface="+mn-lt"/>
              </a:rPr>
              <a:t>. Before you use any media, ask: What do you know about the source organization’s mandate and values? What are their credentials and are they appropriate to the topic? Does it align with the PHE curriculum and provincial health messaging? Has the content accuracy been verified with administrators and curriculum specialists? Does it fit within your school’s policies, e.g. is it inclusive and show respect for diversity? </a:t>
            </a:r>
          </a:p>
          <a:p>
            <a:pPr marL="0" indent="0">
              <a:buFont typeface="Arial" panose="020B0604020202020204" pitchFamily="34" charset="0"/>
              <a:buNone/>
            </a:pPr>
            <a:r>
              <a:rPr lang="en-US" b="0" i="0">
                <a:solidFill>
                  <a:srgbClr val="4C4F54"/>
                </a:solidFill>
                <a:effectLst/>
                <a:latin typeface="+mn-lt"/>
              </a:rPr>
              <a:t>Tips:</a:t>
            </a:r>
          </a:p>
          <a:p>
            <a:pPr marL="171450" lvl="0" indent="-171450">
              <a:buFont typeface="Arial" panose="020B0604020202020204" pitchFamily="34" charset="0"/>
              <a:buChar char="•"/>
            </a:pPr>
            <a:r>
              <a:rPr lang="en-US" b="0" i="0">
                <a:solidFill>
                  <a:srgbClr val="4C4F54"/>
                </a:solidFill>
                <a:effectLst/>
                <a:latin typeface="+mn-lt"/>
              </a:rPr>
              <a:t>Always preview media to ensure it is appropriate for age and grade, and only use the parts that match your lesson’s objectives. </a:t>
            </a:r>
          </a:p>
          <a:p>
            <a:pPr marL="171450" lvl="0" indent="-171450">
              <a:buFont typeface="Arial" panose="020B0604020202020204" pitchFamily="34" charset="0"/>
              <a:buChar char="•"/>
            </a:pPr>
            <a:r>
              <a:rPr lang="en-US" b="0" i="0">
                <a:solidFill>
                  <a:srgbClr val="4C4F54"/>
                </a:solidFill>
                <a:effectLst/>
                <a:latin typeface="+mn-lt"/>
              </a:rPr>
              <a:t>Ask your school administration to review and approve. You could also consider asking parents to preview it.</a:t>
            </a:r>
          </a:p>
          <a:p>
            <a:pPr marL="171450" lvl="0" indent="-171450">
              <a:buFont typeface="Arial" panose="020B0604020202020204" pitchFamily="34" charset="0"/>
              <a:buChar char="•"/>
            </a:pPr>
            <a:r>
              <a:rPr lang="en-US" b="0" i="0">
                <a:solidFill>
                  <a:srgbClr val="4C4F54"/>
                </a:solidFill>
                <a:effectLst/>
                <a:latin typeface="+mn-lt"/>
              </a:rPr>
              <a:t>You can try turning off the sound and narrating yourself – this way you can focus the media on your students’ needs. And remember that all media comes with a stop button!</a:t>
            </a:r>
          </a:p>
          <a:p>
            <a:endParaRPr lang="en-CA">
              <a:latin typeface="+mn-lt"/>
            </a:endParaRPr>
          </a:p>
          <a:p>
            <a:r>
              <a:rPr lang="en-CA">
                <a:latin typeface="+mn-lt"/>
              </a:rPr>
              <a:t>Ref:</a:t>
            </a:r>
          </a:p>
          <a:p>
            <a:r>
              <a:rPr lang="en-CA">
                <a:latin typeface="+mn-lt"/>
              </a:rPr>
              <a:t>https://teachingsexualhealth.ca/teachers/sexual-health-education/understanding-your-role/get-prepared/instructional-methods/</a:t>
            </a:r>
          </a:p>
          <a:p>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9CB9D2-FF7F-45BD-812A-35C513E82E94}"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42291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a:solidFill>
                  <a:srgbClr val="4C4F54"/>
                </a:solidFill>
                <a:effectLst/>
                <a:latin typeface="+mn-lt"/>
              </a:rPr>
              <a:t>Script</a:t>
            </a:r>
          </a:p>
          <a:p>
            <a:pPr marL="171450" indent="-171450">
              <a:buFont typeface="Arial" panose="020B0604020202020204" pitchFamily="34" charset="0"/>
              <a:buChar char="•"/>
            </a:pPr>
            <a:r>
              <a:rPr lang="en-US" b="0" i="0">
                <a:solidFill>
                  <a:srgbClr val="4C4F54"/>
                </a:solidFill>
                <a:effectLst/>
                <a:latin typeface="+mn-lt"/>
              </a:rPr>
              <a:t>One fun and free option is Kahoot! Quizzes – we recommend the ones from teachingsexualhealth.ca</a:t>
            </a:r>
          </a:p>
          <a:p>
            <a:pPr marL="171450" indent="-171450">
              <a:buFont typeface="Arial" panose="020B0604020202020204" pitchFamily="34" charset="0"/>
              <a:buChar char="•"/>
            </a:pPr>
            <a:r>
              <a:rPr lang="en-US" b="0" i="0">
                <a:solidFill>
                  <a:srgbClr val="4C4F54"/>
                </a:solidFill>
                <a:effectLst/>
                <a:latin typeface="+mn-lt"/>
              </a:rPr>
              <a:t>If you have a computer with internet and a projector, you can display the questions in class. You can form student teams and provide the team access to a wi-fi connected device (computer, tablet, or phone), to input their answers. </a:t>
            </a:r>
          </a:p>
          <a:p>
            <a:pPr marL="171450" indent="-171450">
              <a:buFont typeface="Arial" panose="020B0604020202020204" pitchFamily="34" charset="0"/>
              <a:buChar char="•"/>
            </a:pPr>
            <a:r>
              <a:rPr lang="en-US" b="0" i="0">
                <a:solidFill>
                  <a:srgbClr val="4C4F54"/>
                </a:solidFill>
                <a:effectLst/>
                <a:latin typeface="+mn-lt"/>
              </a:rPr>
              <a:t>You can choose to have the students download the Kahoot! app directly onto their devices, or play from the website </a:t>
            </a:r>
            <a:r>
              <a:rPr lang="en-US" b="0" i="0" u="none" strike="noStrike">
                <a:solidFill>
                  <a:srgbClr val="8E8014"/>
                </a:solidFill>
                <a:effectLst/>
                <a:latin typeface="+mn-lt"/>
                <a:hlinkClick r:id="rId3"/>
              </a:rPr>
              <a:t>Kahoot.it</a:t>
            </a:r>
            <a:endParaRPr lang="en-US" b="0" i="0" u="none" strike="noStrike">
              <a:solidFill>
                <a:srgbClr val="8E8014"/>
              </a:solidFill>
              <a:effectLst/>
              <a:latin typeface="+mn-lt"/>
            </a:endParaRPr>
          </a:p>
          <a:p>
            <a:endParaRPr lang="en-US" b="0" i="0" u="none" strike="noStrike">
              <a:solidFill>
                <a:srgbClr val="8E8014"/>
              </a:solidFill>
              <a:effectLst/>
              <a:latin typeface="+mn-lt"/>
            </a:endParaRPr>
          </a:p>
          <a:p>
            <a:r>
              <a:rPr lang="en-CA">
                <a:latin typeface="+mn-lt"/>
              </a:rPr>
              <a:t>Ref:</a:t>
            </a:r>
          </a:p>
          <a:p>
            <a:r>
              <a:rPr lang="en-CA">
                <a:latin typeface="+mn-lt"/>
              </a:rPr>
              <a:t>https://teachingsexualhealth.ca/teachers/sexual-health-education/understanding-your-role/get-prepared/instructional-methods/</a:t>
            </a:r>
          </a:p>
          <a:p>
            <a:endParaRPr lang="en-CA"/>
          </a:p>
        </p:txBody>
      </p:sp>
      <p:sp>
        <p:nvSpPr>
          <p:cNvPr id="4" name="Slide Number Placeholder 3"/>
          <p:cNvSpPr>
            <a:spLocks noGrp="1"/>
          </p:cNvSpPr>
          <p:nvPr>
            <p:ph type="sldNum" sz="quarter" idx="5"/>
          </p:nvPr>
        </p:nvSpPr>
        <p:spPr/>
        <p:txBody>
          <a:bodyPr/>
          <a:lstStyle/>
          <a:p>
            <a:fld id="{099CB9D2-FF7F-45BD-812A-35C513E82E94}" type="slidenum">
              <a:rPr lang="en-CA" smtClean="0"/>
              <a:t>43</a:t>
            </a:fld>
            <a:endParaRPr lang="en-CA"/>
          </a:p>
        </p:txBody>
      </p:sp>
    </p:spTree>
    <p:extLst>
      <p:ext uri="{BB962C8B-B14F-4D97-AF65-F5344CB8AC3E}">
        <p14:creationId xmlns:p14="http://schemas.microsoft.com/office/powerpoint/2010/main" val="20929044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a:solidFill>
                  <a:srgbClr val="4C4F54"/>
                </a:solidFill>
                <a:effectLst/>
                <a:latin typeface="+mn-lt"/>
              </a:rPr>
              <a:t>Script</a:t>
            </a:r>
          </a:p>
          <a:p>
            <a:pPr marL="171450" indent="-171450">
              <a:buFont typeface="Arial" panose="020B0604020202020204" pitchFamily="34" charset="0"/>
              <a:buChar char="•"/>
            </a:pPr>
            <a:r>
              <a:rPr lang="en-US" b="0" i="0">
                <a:solidFill>
                  <a:srgbClr val="4C4F54"/>
                </a:solidFill>
                <a:effectLst/>
                <a:latin typeface="+mn-lt"/>
              </a:rPr>
              <a:t>Small groups are a powerful learning tool that promotes cooperation, problem-solving, negotiation, and critical thinking skills. Students learn faster, remember what they’ve learned better and tend to be more positive about the lesson. They require students to listen to one another, ask questions, clarify issues and re-state their point of view. They also require students to practice social skills, including listening when others speak, maintaining eye contact and positive body language, encouraging and showing respect, and speaking quietly and without hostility.</a:t>
            </a:r>
          </a:p>
          <a:p>
            <a:pPr marL="0" indent="0">
              <a:buFont typeface="Arial" panose="020B0604020202020204" pitchFamily="34" charset="0"/>
              <a:buNone/>
            </a:pPr>
            <a:r>
              <a:rPr lang="en-US" b="0" i="0">
                <a:solidFill>
                  <a:srgbClr val="4C4F54"/>
                </a:solidFill>
                <a:effectLst/>
                <a:latin typeface="+mn-lt"/>
              </a:rPr>
              <a:t>Tips:</a:t>
            </a:r>
          </a:p>
          <a:p>
            <a:pPr marL="171450" lvl="0" indent="-171450">
              <a:buFont typeface="Arial" panose="020B0604020202020204" pitchFamily="34" charset="0"/>
              <a:buChar char="•"/>
            </a:pPr>
            <a:r>
              <a:rPr lang="en-US" b="0" i="0">
                <a:solidFill>
                  <a:srgbClr val="4C4F54"/>
                </a:solidFill>
                <a:effectLst/>
                <a:latin typeface="+mn-lt"/>
              </a:rPr>
              <a:t>Students may cover their embarrassment about the content by acting out poor social skills. Make sure to reinforce clear and direct ground rules to help students remember to use their social skills when working in their small group.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a:solidFill>
                  <a:srgbClr val="4C4F54"/>
                </a:solidFill>
                <a:effectLst/>
                <a:latin typeface="Arial" panose="020B0604020202020204" pitchFamily="34" charset="0"/>
              </a:rPr>
              <a:t>Make sure to give enough time for feedback and reflection with the larger class at the end of each session.</a:t>
            </a:r>
            <a:endParaRPr lang="en-US" b="0" i="0">
              <a:solidFill>
                <a:srgbClr val="4C4F54"/>
              </a:solidFill>
              <a:effectLst/>
              <a:latin typeface="+mn-lt"/>
            </a:endParaRPr>
          </a:p>
          <a:p>
            <a:endParaRPr lang="en-CA">
              <a:latin typeface="+mn-lt"/>
            </a:endParaRPr>
          </a:p>
          <a:p>
            <a:r>
              <a:rPr lang="en-CA">
                <a:latin typeface="+mn-lt"/>
              </a:rPr>
              <a:t>Ref:</a:t>
            </a:r>
          </a:p>
          <a:p>
            <a:r>
              <a:rPr lang="en-CA">
                <a:latin typeface="+mn-lt"/>
              </a:rPr>
              <a:t>https://teachingsexualhealth.ca/teachers/sexual-health-education/understanding-your-role/get-prepared/instructional-methods/</a:t>
            </a:r>
          </a:p>
          <a:p>
            <a:endParaRPr lang="en-CA"/>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9CB9D2-FF7F-45BD-812A-35C513E82E94}"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18212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latin typeface="+mn-lt"/>
              </a:rPr>
              <a:t>Script</a:t>
            </a:r>
          </a:p>
          <a:p>
            <a:pPr marL="171450" indent="-171450" algn="l">
              <a:buFont typeface="Arial" panose="020B0604020202020204" pitchFamily="34" charset="0"/>
              <a:buChar char="•"/>
            </a:pPr>
            <a:r>
              <a:rPr lang="en-US" b="0" i="0">
                <a:solidFill>
                  <a:srgbClr val="4C4F54"/>
                </a:solidFill>
                <a:effectLst/>
                <a:latin typeface="+mn-lt"/>
              </a:rPr>
              <a:t>Open conversations let students express opinions and exchange information safely within the classroom. They also let students practice healthy communication skills, such as respect for other people’s feelings, asking questions when they feel vulnerable, or sharing their views.</a:t>
            </a:r>
          </a:p>
          <a:p>
            <a:pPr marL="0" indent="0" algn="l">
              <a:buFont typeface="Arial" panose="020B0604020202020204" pitchFamily="34" charset="0"/>
              <a:buNone/>
            </a:pPr>
            <a:r>
              <a:rPr lang="en-US" b="0" i="0">
                <a:solidFill>
                  <a:srgbClr val="4C4F54"/>
                </a:solidFill>
                <a:effectLst/>
                <a:latin typeface="+mn-lt"/>
              </a:rPr>
              <a:t>Tips:</a:t>
            </a:r>
          </a:p>
          <a:p>
            <a:pPr marL="171450" indent="-171450" algn="l">
              <a:buFont typeface="Arial" panose="020B0604020202020204" pitchFamily="34" charset="0"/>
              <a:buChar char="•"/>
            </a:pPr>
            <a:r>
              <a:rPr lang="en-US" b="0" i="0">
                <a:solidFill>
                  <a:srgbClr val="4C4F54"/>
                </a:solidFill>
                <a:effectLst/>
                <a:latin typeface="+mn-lt"/>
              </a:rPr>
              <a:t>Students may feel vulnerable when talking about sexual health. Class discussions will likely be more effective if they take place </a:t>
            </a:r>
            <a:r>
              <a:rPr lang="en-US" b="1" i="0">
                <a:solidFill>
                  <a:srgbClr val="4C4F54"/>
                </a:solidFill>
                <a:effectLst/>
                <a:latin typeface="+mn-lt"/>
              </a:rPr>
              <a:t>after</a:t>
            </a:r>
            <a:r>
              <a:rPr lang="en-US" b="0" i="0">
                <a:solidFill>
                  <a:srgbClr val="4C4F54"/>
                </a:solidFill>
                <a:effectLst/>
                <a:latin typeface="+mn-lt"/>
              </a:rPr>
              <a:t> you’ve given the material through a lecture, video or reading. Make sure to remind students of the ground rules at the beginning of each class discussion to make sure all students feel safe and respected during the activity.</a:t>
            </a:r>
          </a:p>
          <a:p>
            <a:pPr marL="171450" indent="-171450" algn="l">
              <a:buFont typeface="Arial" panose="020B0604020202020204" pitchFamily="34" charset="0"/>
              <a:buChar char="•"/>
            </a:pPr>
            <a:r>
              <a:rPr lang="en-US" b="0" i="0">
                <a:solidFill>
                  <a:srgbClr val="4C4F54"/>
                </a:solidFill>
                <a:effectLst/>
                <a:latin typeface="+mn-lt"/>
              </a:rPr>
              <a:t>During a class discussion, introduce facts, correct any misinformation, and help students use proper terminology instead of slang. It’s important to do this without causing the student to feel ashamed. For example, you could say, “</a:t>
            </a:r>
            <a:r>
              <a:rPr lang="en-US" b="1" i="0">
                <a:solidFill>
                  <a:srgbClr val="4C4F54"/>
                </a:solidFill>
                <a:effectLst/>
                <a:latin typeface="+mn-lt"/>
              </a:rPr>
              <a:t>Many people think that…” </a:t>
            </a:r>
            <a:r>
              <a:rPr lang="en-US" b="0" i="0">
                <a:solidFill>
                  <a:srgbClr val="4C4F54"/>
                </a:solidFill>
                <a:effectLst/>
                <a:latin typeface="+mn-lt"/>
              </a:rPr>
              <a:t>or</a:t>
            </a:r>
            <a:r>
              <a:rPr lang="en-US" b="1" i="0">
                <a:solidFill>
                  <a:srgbClr val="4C4F54"/>
                </a:solidFill>
                <a:effectLst/>
                <a:latin typeface="+mn-lt"/>
              </a:rPr>
              <a:t> “It’s common to hear people say that… however, here is what the science says.”</a:t>
            </a:r>
          </a:p>
          <a:p>
            <a:endParaRPr lang="en-CA">
              <a:latin typeface="+mn-lt"/>
            </a:endParaRPr>
          </a:p>
          <a:p>
            <a:r>
              <a:rPr lang="en-CA">
                <a:latin typeface="+mn-lt"/>
              </a:rPr>
              <a:t>Ref:</a:t>
            </a:r>
          </a:p>
          <a:p>
            <a:r>
              <a:rPr lang="en-CA">
                <a:latin typeface="+mn-lt"/>
              </a:rPr>
              <a:t>https://teachingsexualhealth.ca/teachers/sexual-health-education/understanding-your-role/get-prepared/instructional-methods/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9CB9D2-FF7F-45BD-812A-35C513E82E94}"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92158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Script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Responding to student questions is an important part of sexual health education. We recommend using a “Question box” to allow students to ask questions privately and anonymously. </a:t>
            </a:r>
            <a:r>
              <a:rPr lang="en-US" b="0"/>
              <a:t>You can create the box in a voting ballot box style, so that papers cannot be easily retrieved or seen from above. You could consider asking all students to submit a paper to the question box, even if blank, as an extra layer of confidentiality.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Question boxes allow you to defer your answer, so you can research your answer.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You can theme questions together and respond to </a:t>
            </a:r>
            <a:r>
              <a:rPr lang="en-US" b="0"/>
              <a:t>similar questions simultaneously.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A good place to research age-appropriate and evidence-based answers to student questions is </a:t>
            </a:r>
            <a:r>
              <a:rPr lang="en-US" err="1"/>
              <a:t>teachingsexualhealth.ca’s</a:t>
            </a:r>
            <a:r>
              <a:rPr lang="en-US"/>
              <a:t> “Responding to Student Questions” page for teachers. They have an “Ask a question” function where you can submit questions they will answer. I am also available to help you with answering student questions either in class or from the Question Box.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Tips</a:t>
            </a:r>
            <a:endParaRPr lang="en-US">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solidFill>
                  <a:schemeClr val="tx1">
                    <a:lumMod val="65000"/>
                    <a:lumOff val="35000"/>
                  </a:schemeClr>
                </a:solidFill>
              </a:rPr>
              <a:t>Do not read out loud or answer questions that cross ground rules, for example, questions about your personal sexual health and experiences – instead, </a:t>
            </a:r>
            <a:r>
              <a:rPr lang="en-US" sz="1200" kern="1200">
                <a:solidFill>
                  <a:schemeClr val="tx1">
                    <a:lumMod val="65000"/>
                    <a:lumOff val="35000"/>
                  </a:schemeClr>
                </a:solidFill>
                <a:latin typeface="+mn-lt"/>
                <a:ea typeface="+mn-ea"/>
                <a:cs typeface="+mn-cs"/>
              </a:rPr>
              <a:t>remind students of the ground rules.</a:t>
            </a:r>
            <a:endParaRPr lang="en-CA" sz="1200" kern="1200">
              <a:solidFill>
                <a:schemeClr val="tx1">
                  <a:lumMod val="65000"/>
                  <a:lumOff val="35000"/>
                </a:schemeClr>
              </a:solidFill>
              <a:latin typeface="+mn-lt"/>
              <a:ea typeface="+mn-ea"/>
              <a:cs typeface="+mn-cs"/>
            </a:endParaRPr>
          </a:p>
          <a:p>
            <a:endParaRPr lang="en-CA"/>
          </a:p>
          <a:p>
            <a:endParaRPr lang="en-CA"/>
          </a:p>
          <a:p>
            <a:r>
              <a:rPr lang="en-CA"/>
              <a:t>Ref:</a:t>
            </a:r>
          </a:p>
          <a:p>
            <a:r>
              <a:rPr lang="en-US">
                <a:hlinkClick r:id="rId3"/>
              </a:rPr>
              <a:t>Supporting_Student_Health_Secondary.pdf (gov.bc.ca)</a:t>
            </a:r>
            <a:r>
              <a:rPr lang="en-US"/>
              <a:t> – see pg. 8 “Daily classroom practices”</a:t>
            </a:r>
          </a:p>
          <a:p>
            <a:r>
              <a:rPr lang="en-US">
                <a:hlinkClick r:id="rId4"/>
              </a:rPr>
              <a:t>Responding to Student Questions - Teachers | Teaching Sexual Health</a:t>
            </a: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r>
              <a:rPr lang="en-CA"/>
              <a:t>Personal Communication, Jessy Wollen, Teacher and Certified Sexual Health Educator, Aug 20, 2024</a:t>
            </a:r>
          </a:p>
          <a:p>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9CB9D2-FF7F-45BD-812A-35C513E82E94}"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600271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a:t>Script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a:t>Here are some common types of questions you might get, and tips on how to respond. </a:t>
            </a:r>
            <a:r>
              <a:rPr lang="en-US" sz="1200" b="0">
                <a:solidFill>
                  <a:schemeClr val="dk1"/>
                </a:solidFill>
              </a:rPr>
              <a:t>R</a:t>
            </a:r>
            <a:r>
              <a:rPr lang="en-US" sz="1200">
                <a:solidFill>
                  <a:schemeClr val="dk1"/>
                </a:solidFill>
              </a:rPr>
              <a:t>emember, you can always refer them to a health care provider, parent/guardian, or other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a:t>Information </a:t>
            </a:r>
            <a:r>
              <a:rPr lang="en-US" b="1" i="0"/>
              <a:t>Requests </a:t>
            </a:r>
            <a:r>
              <a:rPr lang="en-US" b="0" i="0"/>
              <a:t>– Students are looking for facts</a:t>
            </a:r>
            <a:r>
              <a:rPr lang="en-CA" sz="1200" b="0" i="0" u="none" strike="noStrike">
                <a:solidFill>
                  <a:schemeClr val="tx1"/>
                </a:solidFill>
                <a:effectLst/>
                <a:latin typeface="+mn-lt"/>
              </a:rPr>
              <a:t>. </a:t>
            </a:r>
            <a:r>
              <a:rPr lang="en-US" sz="1200" b="0" i="0" u="none" strike="noStrike">
                <a:solidFill>
                  <a:schemeClr val="tx1"/>
                </a:solidFill>
                <a:effectLst/>
                <a:latin typeface="Calibri" panose="020F0502020204030204" pitchFamily="34" charset="0"/>
              </a:rPr>
              <a:t>If you know the answer, give the information within curriculum guidelines. If you don’t know the answer, it’s okay to say “I don’t know”! You can either find out the answer or refer the student to an appropriate source.</a:t>
            </a:r>
            <a:endParaRPr lang="en-CA" sz="1200" b="0" i="0" u="none" strike="noStrike">
              <a:solidFill>
                <a:schemeClr val="tx1"/>
              </a:solidFill>
              <a:effectLst/>
              <a:latin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1"/>
              <a:t>Am I Normal? questions </a:t>
            </a:r>
            <a:r>
              <a:rPr lang="en-CA" b="0"/>
              <a:t>- </a:t>
            </a:r>
            <a:r>
              <a:rPr lang="en-US" b="0" i="0">
                <a:solidFill>
                  <a:schemeClr val="dk1"/>
                </a:solidFill>
                <a:effectLst/>
                <a:latin typeface="+mn-lt"/>
                <a:ea typeface="+mn-ea"/>
                <a:cs typeface="+mn-cs"/>
              </a:rPr>
              <a:t>Students are concerned about emotional and physical changes they are going through. Validate their concern (e.g., “Many people worry that …”) and give information about what they can expect to happen. Be cautious of using the word ‘normal’, because normal for some might not be normal for others.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1">
                <a:solidFill>
                  <a:schemeClr val="dk1"/>
                </a:solidFill>
                <a:effectLst/>
                <a:latin typeface="+mn-lt"/>
                <a:ea typeface="+mn-ea"/>
                <a:cs typeface="+mn-cs"/>
              </a:rPr>
              <a:t>Permission Seeking Questions </a:t>
            </a:r>
            <a:r>
              <a:rPr lang="en-CA" b="0" i="0">
                <a:solidFill>
                  <a:schemeClr val="dk1"/>
                </a:solidFill>
                <a:effectLst/>
                <a:latin typeface="+mn-lt"/>
                <a:ea typeface="+mn-ea"/>
                <a:cs typeface="+mn-cs"/>
              </a:rPr>
              <a:t>- </a:t>
            </a:r>
            <a:r>
              <a:rPr lang="en-US" b="0" i="0">
                <a:solidFill>
                  <a:schemeClr val="dk1"/>
                </a:solidFill>
                <a:effectLst/>
                <a:latin typeface="+mn-lt"/>
                <a:ea typeface="+mn-ea"/>
                <a:cs typeface="+mn-cs"/>
              </a:rPr>
              <a:t>Students may ask “Is it normal to …?” or “Did you… when you were growing up?”</a:t>
            </a:r>
            <a:r>
              <a:rPr lang="en-CA" b="0" i="0">
                <a:solidFill>
                  <a:schemeClr val="tx1"/>
                </a:solidFill>
                <a:effectLst/>
                <a:latin typeface="+mn-lt"/>
                <a:ea typeface="+mn-ea"/>
                <a:cs typeface="+mn-cs"/>
              </a:rPr>
              <a:t> </a:t>
            </a:r>
            <a:r>
              <a:rPr lang="en-US" b="0" i="0">
                <a:solidFill>
                  <a:schemeClr val="dk1"/>
                </a:solidFill>
                <a:effectLst/>
                <a:latin typeface="+mn-lt"/>
                <a:ea typeface="+mn-ea"/>
                <a:cs typeface="+mn-cs"/>
              </a:rPr>
              <a:t>Do </a:t>
            </a:r>
            <a:r>
              <a:rPr lang="en-US" b="1" i="0">
                <a:solidFill>
                  <a:schemeClr val="dk1"/>
                </a:solidFill>
                <a:effectLst/>
                <a:latin typeface="+mn-lt"/>
                <a:ea typeface="+mn-ea"/>
                <a:cs typeface="+mn-cs"/>
              </a:rPr>
              <a:t>not</a:t>
            </a:r>
            <a:r>
              <a:rPr lang="en-US" b="0" i="0">
                <a:solidFill>
                  <a:schemeClr val="dk1"/>
                </a:solidFill>
                <a:effectLst/>
                <a:latin typeface="+mn-lt"/>
                <a:ea typeface="+mn-ea"/>
                <a:cs typeface="+mn-cs"/>
              </a:rPr>
              <a:t> </a:t>
            </a:r>
            <a:r>
              <a:rPr lang="en-US" b="1" i="0">
                <a:solidFill>
                  <a:schemeClr val="dk1"/>
                </a:solidFill>
                <a:effectLst/>
                <a:latin typeface="+mn-lt"/>
                <a:ea typeface="+mn-ea"/>
                <a:cs typeface="+mn-cs"/>
              </a:rPr>
              <a:t>ever</a:t>
            </a:r>
            <a:r>
              <a:rPr lang="en-US" b="0" i="0">
                <a:solidFill>
                  <a:schemeClr val="dk1"/>
                </a:solidFill>
                <a:effectLst/>
                <a:latin typeface="+mn-lt"/>
                <a:ea typeface="+mn-ea"/>
                <a:cs typeface="+mn-cs"/>
              </a:rPr>
              <a:t> give personal information. </a:t>
            </a:r>
            <a:r>
              <a:rPr lang="en-CA" b="0" i="0">
                <a:solidFill>
                  <a:schemeClr val="tx1"/>
                </a:solidFill>
                <a:effectLst/>
                <a:latin typeface="+mn-lt"/>
                <a:ea typeface="+mn-ea"/>
                <a:cs typeface="+mn-cs"/>
              </a:rPr>
              <a:t>Respond to the question </a:t>
            </a:r>
            <a:r>
              <a:rPr lang="en-US" b="1" i="0">
                <a:solidFill>
                  <a:schemeClr val="dk1"/>
                </a:solidFill>
                <a:effectLst/>
                <a:latin typeface="+mn-lt"/>
                <a:ea typeface="+mn-ea"/>
                <a:cs typeface="+mn-cs"/>
              </a:rPr>
              <a:t>in the 3</a:t>
            </a:r>
            <a:r>
              <a:rPr lang="en-US" b="1" i="0" baseline="30000">
                <a:solidFill>
                  <a:schemeClr val="dk1"/>
                </a:solidFill>
                <a:effectLst/>
                <a:latin typeface="+mn-lt"/>
                <a:ea typeface="+mn-ea"/>
                <a:cs typeface="+mn-cs"/>
              </a:rPr>
              <a:t>rd</a:t>
            </a:r>
            <a:r>
              <a:rPr lang="en-US" b="1" i="0">
                <a:solidFill>
                  <a:schemeClr val="dk1"/>
                </a:solidFill>
                <a:effectLst/>
                <a:latin typeface="+mn-lt"/>
                <a:ea typeface="+mn-ea"/>
                <a:cs typeface="+mn-cs"/>
              </a:rPr>
              <a:t> person </a:t>
            </a:r>
            <a:r>
              <a:rPr lang="en-US" b="0" i="1">
                <a:solidFill>
                  <a:schemeClr val="dk1"/>
                </a:solidFill>
                <a:effectLst/>
                <a:latin typeface="+mn-lt"/>
                <a:ea typeface="+mn-ea"/>
                <a:cs typeface="+mn-cs"/>
              </a:rPr>
              <a:t>(e.g. “Many people/some people…”, “Research says…”). </a:t>
            </a:r>
            <a:r>
              <a:rPr lang="en-US" b="0" i="0">
                <a:solidFill>
                  <a:schemeClr val="dk1"/>
                </a:solidFill>
                <a:effectLst/>
                <a:latin typeface="+mn-lt"/>
                <a:ea typeface="+mn-ea"/>
                <a:cs typeface="+mn-cs"/>
              </a:rPr>
              <a:t>Give medical and legal facts, risk factors, and consequences. And always give positive reinforcement that looking for more information and talking about issues is an important way for youth to learn about making healthy decisions!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a:t>Ref: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a:t>https://teachingsexualhealth.ca/teachers/sexual-health-education/responding-to-student-questions/#requests-for-information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b="0" i="0">
              <a:solidFill>
                <a:schemeClr val="tx1"/>
              </a:solidFill>
              <a:effectLst/>
              <a:latin typeface="+mn-lt"/>
              <a:ea typeface="+mn-ea"/>
              <a:cs typeface="+mn-cs"/>
            </a:endParaRPr>
          </a:p>
          <a:p>
            <a:pPr marL="171450" lvl="0" indent="-171450">
              <a:buFont typeface="Arial" panose="020B0604020202020204" pitchFamily="34" charset="0"/>
              <a:buChar char="•"/>
            </a:pPr>
            <a:endParaRPr lang="en-US" b="1" i="0">
              <a:solidFill>
                <a:schemeClr val="dk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099CB9D2-FF7F-45BD-812A-35C513E82E94}" type="slidenum">
              <a:rPr lang="en-CA" smtClean="0"/>
              <a:t>47</a:t>
            </a:fld>
            <a:endParaRPr lang="en-CA"/>
          </a:p>
        </p:txBody>
      </p:sp>
    </p:spTree>
    <p:extLst>
      <p:ext uri="{BB962C8B-B14F-4D97-AF65-F5344CB8AC3E}">
        <p14:creationId xmlns:p14="http://schemas.microsoft.com/office/powerpoint/2010/main" val="362829539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Script</a:t>
            </a:r>
            <a:endParaRPr lang="en-US" b="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a:t>Here are three reliable resources of information you can use for researching common student questions or referring students.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a:t>When you don’t know an answer, it can be a great opportunity to model accessing recommended sexual health resources to find out the answer. For example, you could demonstrate to the class how to search for the answer on sex&amp;u.ca or call the Sex Sense Line on speakerphone (please call the Sex Sense line first to let them know you will be calling!).</a:t>
            </a:r>
          </a:p>
          <a:p>
            <a:endParaRPr lang="en-CA"/>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a:t>Ref: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a:t>https://www.optionsforsexualhealth.org/sex-sense/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a:t>https://teachingsexualhealth.ca/teachers/sexual-health-education/responding-to-student-questions/#requests-for-information</a:t>
            </a:r>
          </a:p>
          <a:p>
            <a:endParaRPr lang="en-CA"/>
          </a:p>
        </p:txBody>
      </p:sp>
      <p:sp>
        <p:nvSpPr>
          <p:cNvPr id="4" name="Slide Number Placeholder 3"/>
          <p:cNvSpPr>
            <a:spLocks noGrp="1"/>
          </p:cNvSpPr>
          <p:nvPr>
            <p:ph type="sldNum" sz="quarter" idx="5"/>
          </p:nvPr>
        </p:nvSpPr>
        <p:spPr/>
        <p:txBody>
          <a:bodyPr/>
          <a:lstStyle/>
          <a:p>
            <a:fld id="{658AEF73-3583-2840-A36F-B25D79D6FE3B}" type="slidenum">
              <a:rPr lang="en-US" smtClean="0"/>
              <a:t>48</a:t>
            </a:fld>
            <a:endParaRPr lang="en-US"/>
          </a:p>
        </p:txBody>
      </p:sp>
    </p:spTree>
    <p:extLst>
      <p:ext uri="{BB962C8B-B14F-4D97-AF65-F5344CB8AC3E}">
        <p14:creationId xmlns:p14="http://schemas.microsoft.com/office/powerpoint/2010/main" val="245848964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Font typeface="Arial" panose="020B0604020202020204" pitchFamily="34" charset="0"/>
              <a:buNone/>
            </a:pPr>
            <a:r>
              <a:rPr lang="en-US" b="1"/>
              <a:t>Script</a:t>
            </a:r>
          </a:p>
          <a:p>
            <a:pPr marL="171450" lvl="0" indent="-171450">
              <a:buFont typeface="Arial" panose="020B0604020202020204" pitchFamily="34" charset="0"/>
              <a:buChar char="•"/>
            </a:pPr>
            <a:r>
              <a:rPr lang="en-US" b="0"/>
              <a:t>Shock questions may be a result of embarrassment, an underlying concern, or simply a way to divert attention from the topic. </a:t>
            </a:r>
            <a:r>
              <a:rPr lang="en-US" b="0" i="0">
                <a:solidFill>
                  <a:schemeClr val="dk1"/>
                </a:solidFill>
                <a:effectLst/>
                <a:latin typeface="+mn-lt"/>
                <a:ea typeface="+mn-ea"/>
                <a:cs typeface="+mn-cs"/>
              </a:rPr>
              <a:t>Assume positive intent – it is most likely a real request for information using the only language the student knows. Answer the question matter-of-factly. Remind students of the ground rules related to appropriate questions for classroom discussion (e.g. respect, using scientific terms). Re-word slang or inappropriate language to focus on the question. </a:t>
            </a:r>
            <a:r>
              <a:rPr lang="en-US" b="0" i="1">
                <a:solidFill>
                  <a:schemeClr val="dk1"/>
                </a:solidFill>
                <a:effectLst/>
                <a:latin typeface="+mn-lt"/>
                <a:ea typeface="+mn-ea"/>
                <a:cs typeface="+mn-cs"/>
              </a:rPr>
              <a:t>For example, if a students asks, “Should your balls hurt for days after being hit?” you could say, “Balls is a slang word for testicles. Testicles are very sensitive, and do hurt when hit. If your testicles are sore for more than a day, you should see your doctor to rule out any problems.” </a:t>
            </a:r>
            <a:r>
              <a:rPr lang="en-US" b="0" i="0">
                <a:solidFill>
                  <a:schemeClr val="dk1"/>
                </a:solidFill>
                <a:effectLst/>
                <a:latin typeface="+mn-lt"/>
                <a:ea typeface="+mn-ea"/>
                <a:cs typeface="+mn-cs"/>
              </a:rPr>
              <a:t>Try to identify and address the underlying concern. For example, “It sounds like you are asking a question about respect in a relationship”. If you are uncomfortable, defer the question until you have time to think about how to address or re-word it.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a:solidFill>
                  <a:schemeClr val="dk1"/>
                </a:solidFill>
                <a:effectLst/>
                <a:latin typeface="+mn-lt"/>
                <a:ea typeface="+mn-ea"/>
                <a:cs typeface="+mn-cs"/>
              </a:rPr>
              <a:t>A last note on questions before we move on. Responding to questions takes time to build skill in. One of the most important things to remember is to not answer questions by telling personal stories – e.g. </a:t>
            </a:r>
            <a:r>
              <a:rPr lang="en-US" b="0" i="1">
                <a:solidFill>
                  <a:schemeClr val="dk1"/>
                </a:solidFill>
                <a:effectLst/>
                <a:latin typeface="+mn-lt"/>
                <a:ea typeface="+mn-ea"/>
                <a:cs typeface="+mn-cs"/>
              </a:rPr>
              <a:t>“when I first got my period”, “when I first had sex…”. </a:t>
            </a:r>
            <a:r>
              <a:rPr lang="en-US" b="0" i="0">
                <a:solidFill>
                  <a:schemeClr val="dk1"/>
                </a:solidFill>
                <a:effectLst/>
                <a:latin typeface="+mn-lt"/>
                <a:ea typeface="+mn-ea"/>
                <a:cs typeface="+mn-cs"/>
              </a:rPr>
              <a:t>Lessons can be disarming and there is a natural reaction to want to share. However, the teacher’s role is to create and hold a safe container for students to share with their peers. It important to maintain a clear boundary that we are a teacher/facilitator, and not a peer. Oversharing personal information blurs the line between student and teacher and can be experienced as unsafe by students. Always externalize your answers by using the 3</a:t>
            </a:r>
            <a:r>
              <a:rPr lang="en-US" b="0" i="0" baseline="30000">
                <a:solidFill>
                  <a:schemeClr val="dk1"/>
                </a:solidFill>
                <a:effectLst/>
                <a:latin typeface="+mn-lt"/>
                <a:ea typeface="+mn-ea"/>
                <a:cs typeface="+mn-cs"/>
              </a:rPr>
              <a:t>rd</a:t>
            </a:r>
            <a:r>
              <a:rPr lang="en-US" b="0" i="0">
                <a:solidFill>
                  <a:schemeClr val="dk1"/>
                </a:solidFill>
                <a:effectLst/>
                <a:latin typeface="+mn-lt"/>
                <a:ea typeface="+mn-ea"/>
                <a:cs typeface="+mn-cs"/>
              </a:rPr>
              <a:t> person.</a:t>
            </a:r>
            <a:endParaRPr lang="en-US" b="0" i="1">
              <a:solidFill>
                <a:schemeClr val="dk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99CB9D2-FF7F-45BD-812A-35C513E82E94}" type="slidenum">
              <a:rPr lang="en-CA" smtClean="0"/>
              <a:t>49</a:t>
            </a:fld>
            <a:endParaRPr lang="en-CA"/>
          </a:p>
        </p:txBody>
      </p:sp>
    </p:spTree>
    <p:extLst>
      <p:ext uri="{BB962C8B-B14F-4D97-AF65-F5344CB8AC3E}">
        <p14:creationId xmlns:p14="http://schemas.microsoft.com/office/powerpoint/2010/main" val="26233256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i="0">
                <a:solidFill>
                  <a:schemeClr val="bg1"/>
                </a:solidFill>
              </a:rPr>
              <a:t>Script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i="1">
                <a:solidFill>
                  <a:schemeClr val="bg1"/>
                </a:solidFill>
              </a:rPr>
              <a:t>Read slide</a:t>
            </a:r>
            <a:endParaRPr lang="en-US" sz="1200" i="0">
              <a:solidFill>
                <a:schemeClr val="bg1"/>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i="0"/>
              <a:t>Let’s do a round table of introductions, starting to my (left). Please share your name and the grades and subjects you teach, your experience with teaching sexual health, and what you hope to get out of today’s workshop.</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CA" i="0"/>
          </a:p>
          <a:p>
            <a:pPr marL="0" marR="0" lvl="0" indent="0" algn="l" defTabSz="914400" rtl="0" eaLnBrk="1" fontAlgn="auto" latinLnBrk="0" hangingPunct="1">
              <a:lnSpc>
                <a:spcPct val="100000"/>
              </a:lnSpc>
              <a:spcBef>
                <a:spcPts val="0"/>
              </a:spcBef>
              <a:spcAft>
                <a:spcPts val="0"/>
              </a:spcAft>
              <a:buClrTx/>
              <a:buSzTx/>
              <a:buFontTx/>
              <a:buNone/>
              <a:tabLst/>
              <a:defRPr/>
            </a:pPr>
            <a:r>
              <a:rPr lang="en-CA" b="0" i="1"/>
              <a:t>Note: </a:t>
            </a:r>
            <a:r>
              <a:rPr lang="en-CA" i="1"/>
              <a:t>PHE = Physical &amp; Health Education Curriculum</a:t>
            </a:r>
          </a:p>
        </p:txBody>
      </p:sp>
      <p:sp>
        <p:nvSpPr>
          <p:cNvPr id="4" name="Slide Number Placeholder 3"/>
          <p:cNvSpPr>
            <a:spLocks noGrp="1"/>
          </p:cNvSpPr>
          <p:nvPr>
            <p:ph type="sldNum" sz="quarter" idx="5"/>
          </p:nvPr>
        </p:nvSpPr>
        <p:spPr/>
        <p:txBody>
          <a:bodyPr/>
          <a:lstStyle/>
          <a:p>
            <a:fld id="{099CB9D2-FF7F-45BD-812A-35C513E82E94}" type="slidenum">
              <a:rPr lang="en-CA" smtClean="0"/>
              <a:t>5</a:t>
            </a:fld>
            <a:endParaRPr lang="en-CA"/>
          </a:p>
        </p:txBody>
      </p:sp>
    </p:spTree>
    <p:extLst>
      <p:ext uri="{BB962C8B-B14F-4D97-AF65-F5344CB8AC3E}">
        <p14:creationId xmlns:p14="http://schemas.microsoft.com/office/powerpoint/2010/main" val="154980612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a:t>
            </a:r>
          </a:p>
          <a:p>
            <a:pPr marL="171450" indent="-171450">
              <a:buFont typeface="Arial" panose="020B0604020202020204" pitchFamily="34" charset="0"/>
              <a:buChar char="•"/>
            </a:pPr>
            <a:r>
              <a:rPr lang="en-US"/>
              <a:t>Let’s talk a bit about choosing guest speakers.</a:t>
            </a:r>
            <a:endParaRPr lang="en-CA"/>
          </a:p>
        </p:txBody>
      </p:sp>
      <p:sp>
        <p:nvSpPr>
          <p:cNvPr id="4" name="Slide Number Placeholder 3"/>
          <p:cNvSpPr>
            <a:spLocks noGrp="1"/>
          </p:cNvSpPr>
          <p:nvPr>
            <p:ph type="sldNum" sz="quarter" idx="5"/>
          </p:nvPr>
        </p:nvSpPr>
        <p:spPr/>
        <p:txBody>
          <a:bodyPr/>
          <a:lstStyle/>
          <a:p>
            <a:fld id="{099CB9D2-FF7F-45BD-812A-35C513E82E94}" type="slidenum">
              <a:rPr lang="en-CA" smtClean="0"/>
              <a:t>50</a:t>
            </a:fld>
            <a:endParaRPr lang="en-CA"/>
          </a:p>
        </p:txBody>
      </p:sp>
    </p:spTree>
    <p:extLst>
      <p:ext uri="{BB962C8B-B14F-4D97-AF65-F5344CB8AC3E}">
        <p14:creationId xmlns:p14="http://schemas.microsoft.com/office/powerpoint/2010/main" val="392070128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a:t>Script</a:t>
            </a:r>
          </a:p>
          <a:p>
            <a:pPr marL="171450" indent="-171450">
              <a:buFont typeface="Arial" panose="020B0604020202020204" pitchFamily="34" charset="0"/>
              <a:buChar char="•"/>
            </a:pPr>
            <a:r>
              <a:rPr lang="en-US"/>
              <a:t>Be aware that not all guest speakers provide curriculum-aligned content. For example, some guest speakers focus on abstinence-only programming. As we discussed earlier, this is not aligned with comprehensive sexual health education or </a:t>
            </a:r>
            <a:r>
              <a:rPr lang="en-US" i="1"/>
              <a:t>BC Physical &amp; Health Education Curriculum </a:t>
            </a:r>
            <a:r>
              <a:rPr lang="en-US" i="0"/>
              <a:t>and has an adverse impact on youth sexual health.</a:t>
            </a:r>
          </a:p>
          <a:p>
            <a:pPr marL="171450" indent="-171450">
              <a:buFont typeface="Arial" panose="020B0604020202020204" pitchFamily="34" charset="0"/>
              <a:buChar char="•"/>
            </a:pPr>
            <a:r>
              <a:rPr lang="en-US"/>
              <a:t>Some guest speakers and current websites may provide misinformation.</a:t>
            </a:r>
          </a:p>
          <a:p>
            <a:pPr marL="0" indent="0">
              <a:buFont typeface="Arial" panose="020B0604020202020204" pitchFamily="34" charset="0"/>
              <a:buNone/>
            </a:pPr>
            <a:r>
              <a:rPr lang="en-US" b="0"/>
              <a:t>Tips</a:t>
            </a:r>
          </a:p>
          <a:p>
            <a:pPr marL="171450" indent="-171450">
              <a:buFont typeface="Arial" panose="020B0604020202020204" pitchFamily="34" charset="0"/>
              <a:buChar char="•"/>
            </a:pPr>
            <a:r>
              <a:rPr lang="en-US"/>
              <a:t>Before hiring guest speakers, review their lesson plans to ensure they align with comprehensive sexual health education within the curriculum, check your district’s guidelines about using guest speakers, and stay present in the classroom to ensure alignment with the curriculum.</a:t>
            </a:r>
          </a:p>
          <a:p>
            <a:pPr marL="171450" indent="-171450">
              <a:buFont typeface="Arial" panose="020B0604020202020204" pitchFamily="34" charset="0"/>
              <a:buChar char="•"/>
            </a:pPr>
            <a:r>
              <a:rPr lang="en-US"/>
              <a:t>One option we recommend is inviting a community health service provider to share about their youth-friendly services (e.g. VCH Youth/Sexual Health Clinics, Foundry), which creates a connection to those services.</a:t>
            </a:r>
          </a:p>
          <a:p>
            <a:endParaRPr lang="en-CA"/>
          </a:p>
          <a:p>
            <a:r>
              <a:rPr lang="en-CA"/>
              <a:t>Refs: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hlinkClick r:id="rId3"/>
              </a:rPr>
              <a:t>Health Resources &amp; Guest Speakers - Teachers | Teaching Sexual Health</a:t>
            </a: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r>
              <a:rPr lang="en-US"/>
              <a:t>https://www.who.int/news-room/questions-and-answers/item/comprehensive-sexuality-education#:~:text=Young%20people%20are%20more%20likely,sexual%20health%20and%20their%20rights</a:t>
            </a:r>
            <a:endParaRPr lang="en-US" b="0" i="0">
              <a:solidFill>
                <a:srgbClr val="3C4245"/>
              </a:solidFill>
              <a:effectLst/>
              <a:latin typeface="Noto Sans" panose="020B0502040204020203" pitchFamily="34" charset="0"/>
            </a:endParaRPr>
          </a:p>
          <a:p>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9CB9D2-FF7F-45BD-812A-35C513E82E94}"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919927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a:t>
            </a:r>
          </a:p>
          <a:p>
            <a:pPr marL="171450" indent="-171450">
              <a:buFont typeface="Arial" panose="020B0604020202020204" pitchFamily="34" charset="0"/>
              <a:buChar char="•"/>
            </a:pPr>
            <a:r>
              <a:rPr lang="en-US"/>
              <a:t>One thing we should be prepared for – just in case – is student disclosures of abuse.</a:t>
            </a:r>
            <a:endParaRPr lang="en-CA"/>
          </a:p>
          <a:p>
            <a:endParaRPr lang="en-CA"/>
          </a:p>
        </p:txBody>
      </p:sp>
      <p:sp>
        <p:nvSpPr>
          <p:cNvPr id="4" name="Slide Number Placeholder 3"/>
          <p:cNvSpPr>
            <a:spLocks noGrp="1"/>
          </p:cNvSpPr>
          <p:nvPr>
            <p:ph type="sldNum" sz="quarter" idx="5"/>
          </p:nvPr>
        </p:nvSpPr>
        <p:spPr/>
        <p:txBody>
          <a:bodyPr/>
          <a:lstStyle/>
          <a:p>
            <a:fld id="{099CB9D2-FF7F-45BD-812A-35C513E82E94}" type="slidenum">
              <a:rPr lang="en-CA" smtClean="0"/>
              <a:t>52</a:t>
            </a:fld>
            <a:endParaRPr lang="en-CA"/>
          </a:p>
        </p:txBody>
      </p:sp>
    </p:spTree>
    <p:extLst>
      <p:ext uri="{BB962C8B-B14F-4D97-AF65-F5344CB8AC3E}">
        <p14:creationId xmlns:p14="http://schemas.microsoft.com/office/powerpoint/2010/main" val="80701942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a:t>The </a:t>
            </a:r>
            <a:r>
              <a:rPr lang="en-US" i="1"/>
              <a:t>Child, Family and Community Service Act </a:t>
            </a:r>
            <a:r>
              <a:rPr lang="en-US"/>
              <a:t>(CFCSA) legally requires anyone who has reason to believe that a child or youth has been or is likely to be abused or neglected </a:t>
            </a:r>
            <a:r>
              <a:rPr lang="en-US" b="1"/>
              <a:t>must report </a:t>
            </a:r>
            <a:r>
              <a:rPr lang="en-US"/>
              <a:t>the suspected abuse or neglect to a child welfare worker (MCFD).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Check with your district for district policies and procedures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To report child abuse or neglect in BC, call: </a:t>
            </a:r>
            <a:r>
              <a:rPr lang="en-US" b="1"/>
              <a:t>1-800-663-9122</a:t>
            </a:r>
            <a:endParaRPr lang="en-CA"/>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a:t>Ref</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a:hlinkClick r:id="rId3"/>
              </a:rPr>
              <a:t>Supporting_Student_Health_Secondary.pdf (gov.bc.ca)</a:t>
            </a:r>
            <a:endParaRPr lang="en-CA"/>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a:t>https://www2.gov.bc.ca/assets/gov/public-safety-and-emergency-services/public-safety/protecting-children/childabusepreventionhandbook_serviceprovider.pdf </a:t>
            </a:r>
          </a:p>
        </p:txBody>
      </p:sp>
      <p:sp>
        <p:nvSpPr>
          <p:cNvPr id="4" name="Slide Number Placeholder 3"/>
          <p:cNvSpPr>
            <a:spLocks noGrp="1"/>
          </p:cNvSpPr>
          <p:nvPr>
            <p:ph type="sldNum" sz="quarter" idx="5"/>
          </p:nvPr>
        </p:nvSpPr>
        <p:spPr/>
        <p:txBody>
          <a:bodyPr/>
          <a:lstStyle/>
          <a:p>
            <a:fld id="{099CB9D2-FF7F-45BD-812A-35C513E82E94}" type="slidenum">
              <a:rPr lang="en-CA" smtClean="0"/>
              <a:t>53</a:t>
            </a:fld>
            <a:endParaRPr lang="en-CA"/>
          </a:p>
        </p:txBody>
      </p:sp>
    </p:spTree>
    <p:extLst>
      <p:ext uri="{BB962C8B-B14F-4D97-AF65-F5344CB8AC3E}">
        <p14:creationId xmlns:p14="http://schemas.microsoft.com/office/powerpoint/2010/main" val="46466376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a:t>
            </a:r>
          </a:p>
          <a:p>
            <a:pPr marL="171450" indent="-171450">
              <a:buFont typeface="Arial" panose="020B0604020202020204" pitchFamily="34" charset="0"/>
              <a:buChar char="•"/>
            </a:pPr>
            <a:r>
              <a:rPr lang="en-US"/>
              <a:t>This guidance is from the Ministry of Education’s </a:t>
            </a:r>
            <a:r>
              <a:rPr lang="en-US" i="1"/>
              <a:t>Supporting Student Health Guide</a:t>
            </a:r>
          </a:p>
          <a:p>
            <a:pPr marL="171450" indent="-171450">
              <a:buFont typeface="Arial" panose="020B0604020202020204" pitchFamily="34" charset="0"/>
              <a:buChar char="•"/>
            </a:pPr>
            <a:r>
              <a:rPr lang="en-US" i="1"/>
              <a:t>Read slide</a:t>
            </a:r>
          </a:p>
          <a:p>
            <a:pPr marL="171450" indent="-171450">
              <a:buFont typeface="Arial" panose="020B0604020202020204" pitchFamily="34" charset="0"/>
              <a:buChar char="•"/>
            </a:pPr>
            <a:r>
              <a:rPr lang="en-US" i="1"/>
              <a:t>Note: essential facts = how, who, what, and when; avoid why</a:t>
            </a:r>
          </a:p>
          <a:p>
            <a:pPr marL="171450" indent="-171450">
              <a:buFont typeface="Arial" panose="020B0604020202020204" pitchFamily="34" charset="0"/>
              <a:buChar char="•"/>
            </a:pPr>
            <a:endParaRPr lang="en-CA"/>
          </a:p>
          <a:p>
            <a:r>
              <a:rPr lang="en-CA"/>
              <a:t>Ref</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a:hlinkClick r:id="rId3"/>
              </a:rPr>
              <a:t>Supporting_Student_Health_Secondary.pdf (gov.bc.ca)</a:t>
            </a:r>
            <a:endParaRPr lang="en-CA"/>
          </a:p>
        </p:txBody>
      </p:sp>
      <p:sp>
        <p:nvSpPr>
          <p:cNvPr id="4" name="Slide Number Placeholder 3"/>
          <p:cNvSpPr>
            <a:spLocks noGrp="1"/>
          </p:cNvSpPr>
          <p:nvPr>
            <p:ph type="sldNum" sz="quarter" idx="5"/>
          </p:nvPr>
        </p:nvSpPr>
        <p:spPr/>
        <p:txBody>
          <a:bodyPr/>
          <a:lstStyle/>
          <a:p>
            <a:fld id="{099CB9D2-FF7F-45BD-812A-35C513E82E94}" type="slidenum">
              <a:rPr lang="en-CA" smtClean="0"/>
              <a:t>54</a:t>
            </a:fld>
            <a:endParaRPr lang="en-CA"/>
          </a:p>
        </p:txBody>
      </p:sp>
    </p:spTree>
    <p:extLst>
      <p:ext uri="{BB962C8B-B14F-4D97-AF65-F5344CB8AC3E}">
        <p14:creationId xmlns:p14="http://schemas.microsoft.com/office/powerpoint/2010/main" val="167153470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a:t>
            </a:r>
          </a:p>
          <a:p>
            <a:pPr marL="171450" indent="-171450">
              <a:buFont typeface="Arial" panose="020B0604020202020204" pitchFamily="34" charset="0"/>
              <a:buChar char="•"/>
            </a:pPr>
            <a:r>
              <a:rPr lang="en-US" b="0"/>
              <a:t>Listen – Youth fear an adult’s reaction, and not being believed. </a:t>
            </a:r>
          </a:p>
          <a:p>
            <a:pPr marL="171450" indent="-171450">
              <a:buFont typeface="Arial" panose="020B0604020202020204" pitchFamily="34" charset="0"/>
              <a:buChar char="•"/>
            </a:pPr>
            <a:r>
              <a:rPr lang="en-US" b="0"/>
              <a:t>Praise them for telling – It takes tremendous courage to disclose sexual abuse, and youth will often assume responsibility for the abuse. Assure the youth it is not their fault and they did the right thing by disclosing.</a:t>
            </a:r>
          </a:p>
          <a:p>
            <a:pPr marL="171450" indent="-171450">
              <a:buFont typeface="Arial" panose="020B0604020202020204" pitchFamily="34" charset="0"/>
              <a:buChar char="•"/>
            </a:pPr>
            <a:r>
              <a:rPr lang="en-US" b="0"/>
              <a:t>Control your reaction – If you over react, they may believe they are being judged by you. If you under react, they may think you do not believe them, they will shut down.</a:t>
            </a:r>
          </a:p>
          <a:p>
            <a:pPr marL="171450" indent="-171450">
              <a:buFont typeface="Arial" panose="020B0604020202020204" pitchFamily="34" charset="0"/>
              <a:buChar char="•"/>
            </a:pPr>
            <a:r>
              <a:rPr lang="en-US" b="0"/>
              <a:t>Protect their privacy – Make sure no other students are around to hear. Only adults who will be directly involved in taking action should be present.</a:t>
            </a:r>
          </a:p>
          <a:p>
            <a:pPr marL="171450" indent="-171450">
              <a:buFont typeface="Arial" panose="020B0604020202020204" pitchFamily="34" charset="0"/>
              <a:buChar char="•"/>
            </a:pPr>
            <a:r>
              <a:rPr lang="en-US" b="0"/>
              <a:t>Take it seriously – Let the youth know what they are telling you is very important to you, and you are going to listen very carefully to what they have to share with you.</a:t>
            </a:r>
          </a:p>
          <a:p>
            <a:pPr marL="171450" indent="-171450">
              <a:buFont typeface="Arial" panose="020B0604020202020204" pitchFamily="34" charset="0"/>
              <a:buChar char="•"/>
            </a:pPr>
            <a:r>
              <a:rPr lang="en-US" b="0"/>
              <a:t>Show warmth and caring – Use a calm voice and make eye contact. They need support and understanding.</a:t>
            </a:r>
          </a:p>
          <a:p>
            <a:pPr marL="0" indent="0">
              <a:buFont typeface="Arial" panose="020B0604020202020204" pitchFamily="34" charset="0"/>
              <a:buNone/>
            </a:pPr>
            <a:endParaRPr lang="en-US" b="0"/>
          </a:p>
          <a:p>
            <a:pPr marL="0" indent="0">
              <a:buFont typeface="Arial" panose="020B0604020202020204" pitchFamily="34" charset="0"/>
              <a:buNone/>
            </a:pPr>
            <a:r>
              <a:rPr lang="en-US" b="0"/>
              <a:t>Ref</a:t>
            </a:r>
          </a:p>
          <a:p>
            <a:pPr marL="0" indent="0">
              <a:buFont typeface="Arial" panose="020B0604020202020204" pitchFamily="34" charset="0"/>
              <a:buNone/>
            </a:pPr>
            <a:r>
              <a:rPr lang="en-US" b="0"/>
              <a:t>Canadian Centre for Child Protection: Kids in the Know Promoting Healthy Relationships, 3</a:t>
            </a:r>
            <a:r>
              <a:rPr lang="en-US" b="0" baseline="30000"/>
              <a:t>rd</a:t>
            </a:r>
            <a:r>
              <a:rPr lang="en-US" b="0"/>
              <a:t> Ed. Grad 9/10 Digital Lesson</a:t>
            </a:r>
          </a:p>
          <a:p>
            <a:pPr marL="0" indent="0">
              <a:buFont typeface="Arial" panose="020B0604020202020204" pitchFamily="34" charset="0"/>
              <a:buNone/>
            </a:pPr>
            <a:r>
              <a:rPr lang="en-CA" b="0"/>
              <a:t>https://protectchildren.ca/en/order/product/326:en/</a:t>
            </a:r>
          </a:p>
        </p:txBody>
      </p:sp>
      <p:sp>
        <p:nvSpPr>
          <p:cNvPr id="4" name="Slide Number Placeholder 3"/>
          <p:cNvSpPr>
            <a:spLocks noGrp="1"/>
          </p:cNvSpPr>
          <p:nvPr>
            <p:ph type="sldNum" sz="quarter" idx="5"/>
          </p:nvPr>
        </p:nvSpPr>
        <p:spPr/>
        <p:txBody>
          <a:bodyPr/>
          <a:lstStyle/>
          <a:p>
            <a:fld id="{099CB9D2-FF7F-45BD-812A-35C513E82E94}" type="slidenum">
              <a:rPr lang="en-CA" smtClean="0"/>
              <a:t>55</a:t>
            </a:fld>
            <a:endParaRPr lang="en-CA"/>
          </a:p>
        </p:txBody>
      </p:sp>
    </p:spTree>
    <p:extLst>
      <p:ext uri="{BB962C8B-B14F-4D97-AF65-F5344CB8AC3E}">
        <p14:creationId xmlns:p14="http://schemas.microsoft.com/office/powerpoint/2010/main" val="108545455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a:t>
            </a:r>
          </a:p>
          <a:p>
            <a:pPr marL="171450" indent="-171450">
              <a:buFont typeface="Arial" panose="020B0604020202020204" pitchFamily="34" charset="0"/>
              <a:buChar char="•"/>
            </a:pPr>
            <a:r>
              <a:rPr lang="en-US" b="0"/>
              <a:t>Let’s talk a bit about parent/guardian notification and alternative delivery policy</a:t>
            </a:r>
            <a:endParaRPr lang="en-CA" b="0"/>
          </a:p>
        </p:txBody>
      </p:sp>
      <p:sp>
        <p:nvSpPr>
          <p:cNvPr id="4" name="Slide Number Placeholder 3"/>
          <p:cNvSpPr>
            <a:spLocks noGrp="1"/>
          </p:cNvSpPr>
          <p:nvPr>
            <p:ph type="sldNum" sz="quarter" idx="5"/>
          </p:nvPr>
        </p:nvSpPr>
        <p:spPr/>
        <p:txBody>
          <a:bodyPr/>
          <a:lstStyle/>
          <a:p>
            <a:fld id="{099CB9D2-FF7F-45BD-812A-35C513E82E94}" type="slidenum">
              <a:rPr lang="en-CA" smtClean="0"/>
              <a:t>56</a:t>
            </a:fld>
            <a:endParaRPr lang="en-CA"/>
          </a:p>
        </p:txBody>
      </p:sp>
    </p:spTree>
    <p:extLst>
      <p:ext uri="{BB962C8B-B14F-4D97-AF65-F5344CB8AC3E}">
        <p14:creationId xmlns:p14="http://schemas.microsoft.com/office/powerpoint/2010/main" val="262827962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a:t>Script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a:t>There are no provincial guidelines regarding how parents are notified about upcoming topics, however, the Supporting Student Health Guide recommends that </a:t>
            </a:r>
            <a:r>
              <a:rPr lang="en-US" i="1"/>
              <a:t>“parents receive enough notice about topics to give them an opportunity to contact you regarding specific topics of concern. This gives you opportunities to work through potential areas of concern rather than simply remove their children from these lessons.”</a:t>
            </a:r>
            <a:r>
              <a:rPr lang="en-US"/>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a:t>It also has a sample template letter on page 41 you can use – here is a screen shot of it on the right.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a:t>Our VCH Public Health team has also developed parent/guardian letter highlighting our support for the delivery of sexual health education in schools from a health evidence standpoint. You may use this in addition to your notification letter, if you use them.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a:t>Ref:</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a:hlinkClick r:id="rId3"/>
              </a:rPr>
              <a:t>Supporting_Student_Health_Secondary.pdf (gov.bc.ca)</a:t>
            </a:r>
            <a:endParaRPr lang="en-CA"/>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CA"/>
          </a:p>
        </p:txBody>
      </p:sp>
      <p:sp>
        <p:nvSpPr>
          <p:cNvPr id="4" name="Slide Number Placeholder 3"/>
          <p:cNvSpPr>
            <a:spLocks noGrp="1"/>
          </p:cNvSpPr>
          <p:nvPr>
            <p:ph type="sldNum" sz="quarter" idx="5"/>
          </p:nvPr>
        </p:nvSpPr>
        <p:spPr/>
        <p:txBody>
          <a:bodyPr/>
          <a:lstStyle/>
          <a:p>
            <a:fld id="{099CB9D2-FF7F-45BD-812A-35C513E82E94}" type="slidenum">
              <a:rPr lang="en-CA" smtClean="0"/>
              <a:t>57</a:t>
            </a:fld>
            <a:endParaRPr lang="en-CA"/>
          </a:p>
        </p:txBody>
      </p:sp>
    </p:spTree>
    <p:extLst>
      <p:ext uri="{BB962C8B-B14F-4D97-AF65-F5344CB8AC3E}">
        <p14:creationId xmlns:p14="http://schemas.microsoft.com/office/powerpoint/2010/main" val="195146149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While 85% of Canadian parents/guardians state they want sexual health taught in the schools, some parents/guardians or students may feel more comfortable learning about this topic outside of the classroom setting.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a:t>BC’s Alternative Delivery in the Physical and Health Education and Planning 10 Curricula </a:t>
            </a:r>
            <a:r>
              <a:rPr lang="en-US"/>
              <a:t>Policy applies only to the reproduction and sexuality topics in the grades K-10 PHE. The policy does </a:t>
            </a:r>
            <a:r>
              <a:rPr lang="en-US" b="1"/>
              <a:t>not </a:t>
            </a:r>
            <a:r>
              <a:rPr lang="en-US"/>
              <a:t>allow students to opt-out from learning about PHE Curriculum topics, but does allow parents/guardians to arrange to address learning about reproduction and sexuality by an alternate means </a:t>
            </a:r>
            <a:r>
              <a:rPr lang="en-US" b="0"/>
              <a:t>agreed upon by the students, their parents or guardians, </a:t>
            </a:r>
            <a:r>
              <a:rPr lang="en-US" b="1"/>
              <a:t>and the school. </a:t>
            </a:r>
            <a:r>
              <a:rPr lang="en-US"/>
              <a:t>School boards are required to have procedures in place to enable students to address and meet these learning standards.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Alternative delivery examples named in the policy include: 1) home instruction using a school-determined package of materials or other agreed-upon materials or 2) self-directed studies.</a:t>
            </a:r>
            <a:endParaRPr lang="en-US" b="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a:t>Ref</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a:solidFill>
                  <a:srgbClr val="002554"/>
                </a:solidFill>
                <a:effectLst/>
                <a:latin typeface="Open Sans" panose="020B0606030504020204" pitchFamily="34" charset="0"/>
              </a:rPr>
              <a:t>Wood, J., McKay, A., </a:t>
            </a:r>
            <a:r>
              <a:rPr lang="en-US" b="0" i="0" err="1">
                <a:solidFill>
                  <a:srgbClr val="002554"/>
                </a:solidFill>
                <a:effectLst/>
                <a:latin typeface="Open Sans" panose="020B0606030504020204" pitchFamily="34" charset="0"/>
              </a:rPr>
              <a:t>Wentland</a:t>
            </a:r>
            <a:r>
              <a:rPr lang="en-US" b="0" i="0">
                <a:solidFill>
                  <a:srgbClr val="002554"/>
                </a:solidFill>
                <a:effectLst/>
                <a:latin typeface="Open Sans" panose="020B0606030504020204" pitchFamily="34" charset="0"/>
              </a:rPr>
              <a:t>, J. &amp; Byers, S.E. (2021) </a:t>
            </a:r>
            <a:r>
              <a:rPr lang="en-US" b="0" i="1">
                <a:solidFill>
                  <a:srgbClr val="002554"/>
                </a:solidFill>
                <a:effectLst/>
                <a:latin typeface="Open Sans" panose="020B0606030504020204" pitchFamily="34" charset="0"/>
              </a:rPr>
              <a:t>Attitudes towards sexual health education in schools: A national survey of parents in Canada. Canadian Journal of Human Sexuality, </a:t>
            </a:r>
            <a:r>
              <a:rPr lang="en-US" b="0" i="0">
                <a:solidFill>
                  <a:srgbClr val="002554"/>
                </a:solidFill>
                <a:effectLst/>
                <a:latin typeface="Open Sans" panose="020B0606030504020204" pitchFamily="34" charset="0"/>
              </a:rPr>
              <a:t>30, 1. </a:t>
            </a:r>
            <a:r>
              <a:rPr lang="en-CA" b="0" i="0" u="none" strike="noStrike">
                <a:solidFill>
                  <a:srgbClr val="002554"/>
                </a:solidFill>
                <a:effectLst/>
                <a:latin typeface="Open Sans" panose="020B0606030504020204" pitchFamily="34" charset="0"/>
                <a:hlinkClick r:id="rId3"/>
              </a:rPr>
              <a:t>https://doi.org/10.3138/cjhs.2020-0049</a:t>
            </a:r>
            <a:endParaRPr lang="en-US" b="0" i="0">
              <a:solidFill>
                <a:srgbClr val="1F1F1F"/>
              </a:solidFill>
              <a:effectLst/>
              <a:latin typeface="ElsevierGulliver"/>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i="0">
              <a:solidFill>
                <a:srgbClr val="1F1F1F"/>
              </a:solidFill>
              <a:effectLst/>
              <a:latin typeface="ElsevierGulliver"/>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a:solidFill>
                  <a:srgbClr val="1F1F1F"/>
                </a:solidFill>
                <a:effectLst/>
                <a:latin typeface="ElsevierGulliver"/>
              </a:rPr>
              <a:t>Overwhelming Support for Sexual Health Education in U.S. Schools: A Meta-Analysis of 23 Surveys Conducted Between 2000 and 2016</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err="1">
                <a:solidFill>
                  <a:srgbClr val="1F1F1F"/>
                </a:solidFill>
                <a:effectLst/>
                <a:latin typeface="ElsevierGulliver"/>
              </a:rPr>
              <a:t>Szucs</a:t>
            </a:r>
            <a:r>
              <a:rPr lang="en-US" b="0" i="0">
                <a:solidFill>
                  <a:srgbClr val="1F1F1F"/>
                </a:solidFill>
                <a:effectLst/>
                <a:latin typeface="ElsevierGulliver"/>
              </a:rPr>
              <a:t>, L.E., Harper, C.R., </a:t>
            </a:r>
            <a:r>
              <a:rPr lang="en-US" b="0" i="0" err="1">
                <a:solidFill>
                  <a:srgbClr val="1F1F1F"/>
                </a:solidFill>
                <a:effectLst/>
                <a:latin typeface="ElsevierGulliver"/>
              </a:rPr>
              <a:t>Andrzejewski</a:t>
            </a:r>
            <a:r>
              <a:rPr lang="en-US" b="0" i="0">
                <a:solidFill>
                  <a:srgbClr val="1F1F1F"/>
                </a:solidFill>
                <a:effectLst/>
                <a:latin typeface="ElsevierGulliver"/>
              </a:rPr>
              <a:t>, J., Barrios, L.C., Robin, L. &amp; Hunt, P. Overwhelming Support for Sexual Health Education in U.S. Schools: A Meta-Analysis of 23 Surveys Conducted Between 2000 and 2016. Journal of Adolescent Health, Volume 70, Issue 4, 2022, Pages 598-606. </a:t>
            </a:r>
            <a:r>
              <a:rPr lang="en-CA" b="0" i="0" u="none" strike="noStrike">
                <a:solidFill>
                  <a:srgbClr val="0272B1"/>
                </a:solidFill>
                <a:effectLst/>
                <a:latin typeface="ElsevierSans"/>
                <a:hlinkClick r:id="rId4" tooltip="Persistent link using digital object identifier"/>
              </a:rPr>
              <a:t>https://doi.org/10.1016/j.jadohealth.2021.05.016</a:t>
            </a:r>
            <a:endParaRPr lang="en-US" b="0"/>
          </a:p>
        </p:txBody>
      </p:sp>
      <p:sp>
        <p:nvSpPr>
          <p:cNvPr id="4" name="Slide Number Placeholder 3"/>
          <p:cNvSpPr>
            <a:spLocks noGrp="1"/>
          </p:cNvSpPr>
          <p:nvPr>
            <p:ph type="sldNum" sz="quarter" idx="5"/>
          </p:nvPr>
        </p:nvSpPr>
        <p:spPr/>
        <p:txBody>
          <a:bodyPr/>
          <a:lstStyle/>
          <a:p>
            <a:fld id="{099CB9D2-FF7F-45BD-812A-35C513E82E94}" type="slidenum">
              <a:rPr lang="en-CA" smtClean="0"/>
              <a:t>58</a:t>
            </a:fld>
            <a:endParaRPr lang="en-CA"/>
          </a:p>
        </p:txBody>
      </p:sp>
    </p:spTree>
    <p:extLst>
      <p:ext uri="{BB962C8B-B14F-4D97-AF65-F5344CB8AC3E}">
        <p14:creationId xmlns:p14="http://schemas.microsoft.com/office/powerpoint/2010/main" val="144974638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a:t>
            </a:r>
          </a:p>
          <a:p>
            <a:pPr marL="171450" indent="-171450">
              <a:buFont typeface="Arial" panose="020B0604020202020204" pitchFamily="34" charset="0"/>
              <a:buChar char="•"/>
            </a:pPr>
            <a:r>
              <a:rPr lang="en-US" b="0"/>
              <a:t>As we discussed earlier, one of the key elements of effective school-based sexual health education programs are connections to youth-friendly health care services. Let’s talk about a few!</a:t>
            </a:r>
            <a:endParaRPr lang="en-CA" b="0"/>
          </a:p>
        </p:txBody>
      </p:sp>
      <p:sp>
        <p:nvSpPr>
          <p:cNvPr id="4" name="Slide Number Placeholder 3"/>
          <p:cNvSpPr>
            <a:spLocks noGrp="1"/>
          </p:cNvSpPr>
          <p:nvPr>
            <p:ph type="sldNum" sz="quarter" idx="5"/>
          </p:nvPr>
        </p:nvSpPr>
        <p:spPr/>
        <p:txBody>
          <a:bodyPr/>
          <a:lstStyle/>
          <a:p>
            <a:fld id="{099CB9D2-FF7F-45BD-812A-35C513E82E94}" type="slidenum">
              <a:rPr lang="en-CA" smtClean="0"/>
              <a:t>59</a:t>
            </a:fld>
            <a:endParaRPr lang="en-CA"/>
          </a:p>
        </p:txBody>
      </p:sp>
    </p:spTree>
    <p:extLst>
      <p:ext uri="{BB962C8B-B14F-4D97-AF65-F5344CB8AC3E}">
        <p14:creationId xmlns:p14="http://schemas.microsoft.com/office/powerpoint/2010/main" val="40256866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a:t>Read slide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Keep in mind that today we’ll be covering information about sexual health topics, but we won’t cover any of your district’s specific protocols.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Is anyone aware of whether there is healthy sexuality lead or coordinator in your district?</a:t>
            </a:r>
          </a:p>
          <a:p>
            <a:pPr marL="171450" indent="-171450">
              <a:buFontTx/>
              <a:buChar char="-"/>
            </a:pPr>
            <a:endParaRPr lang="en-US"/>
          </a:p>
        </p:txBody>
      </p:sp>
      <p:sp>
        <p:nvSpPr>
          <p:cNvPr id="4" name="Slide Number Placeholder 3"/>
          <p:cNvSpPr>
            <a:spLocks noGrp="1"/>
          </p:cNvSpPr>
          <p:nvPr>
            <p:ph type="sldNum" sz="quarter" idx="5"/>
          </p:nvPr>
        </p:nvSpPr>
        <p:spPr/>
        <p:txBody>
          <a:bodyPr/>
          <a:lstStyle/>
          <a:p>
            <a:fld id="{099CB9D2-FF7F-45BD-812A-35C513E82E94}" type="slidenum">
              <a:rPr lang="en-CA" smtClean="0"/>
              <a:t>6</a:t>
            </a:fld>
            <a:endParaRPr lang="en-CA"/>
          </a:p>
        </p:txBody>
      </p:sp>
    </p:spTree>
    <p:extLst>
      <p:ext uri="{BB962C8B-B14F-4D97-AF65-F5344CB8AC3E}">
        <p14:creationId xmlns:p14="http://schemas.microsoft.com/office/powerpoint/2010/main" val="29558890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a:t>Here are a few youth-friendly health clinics for you to discuss with your class. We also suggest you post this page in your class or in the school!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a:t>VCH Youth and Sexual Health clinics (</a:t>
            </a:r>
            <a:r>
              <a:rPr lang="en-US" b="0"/>
              <a:t>across the VCH region) and </a:t>
            </a:r>
            <a:r>
              <a:rPr lang="en-US" b="0" i="1"/>
              <a:t>Options for Sexual Health </a:t>
            </a:r>
            <a:r>
              <a:rPr lang="en-US" b="0"/>
              <a:t>clinics offer sexual and reproductive health care services, including STI testing and contraception.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a:cs typeface="Calibri"/>
              </a:rPr>
              <a:t>Foundry o</a:t>
            </a:r>
            <a:r>
              <a:rPr lang="en-US"/>
              <a:t>ffers primary care and mental health counselling services for youth aged 12-24.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a:cs typeface="Calibri"/>
              </a:rPr>
              <a:t>Get Checked Online </a:t>
            </a:r>
            <a:r>
              <a:rPr lang="en-US">
                <a:cs typeface="Calibri"/>
              </a:rPr>
              <a:t>is an easy way to test for STBBIs without visiting a health care provider.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cs typeface="Calibri"/>
            </a:endParaRPr>
          </a:p>
          <a:p>
            <a:endParaRPr lang="en-CA">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8AEF73-3583-2840-A36F-B25D79D6FE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848964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a:t>
            </a:r>
          </a:p>
          <a:p>
            <a:pPr marL="171450" indent="-171450">
              <a:buFont typeface="Arial"/>
              <a:buChar char="•"/>
            </a:pPr>
            <a:r>
              <a:rPr lang="en-US" i="0">
                <a:cs typeface="Calibri"/>
              </a:rPr>
              <a:t>And here are two youth-friendly online and telephone sources of health information. </a:t>
            </a:r>
          </a:p>
          <a:p>
            <a:pPr marL="171450" indent="-171450">
              <a:buFont typeface="Arial"/>
              <a:buChar char="•"/>
            </a:pPr>
            <a:r>
              <a:rPr lang="en-US" i="1" u="none">
                <a:cs typeface="Calibri"/>
              </a:rPr>
              <a:t>Sex Sense </a:t>
            </a:r>
            <a:r>
              <a:rPr lang="en-US" i="0" u="none">
                <a:cs typeface="Calibri"/>
              </a:rPr>
              <a:t>is a resource from Options for Sexual Health. They have great evidence-based information on their website. They also take questions by </a:t>
            </a:r>
            <a:r>
              <a:rPr lang="en-US" i="0">
                <a:cs typeface="Calibri"/>
              </a:rPr>
              <a:t>phone or online through their website. </a:t>
            </a:r>
            <a:r>
              <a:rPr lang="en-US">
                <a:cs typeface="Calibri"/>
              </a:rPr>
              <a:t>Individuals can call and ask questions or submit a question online. </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US" sz="1800" i="1">
                <a:effectLst/>
                <a:latin typeface="Calibri" panose="020F0502020204030204" pitchFamily="34" charset="0"/>
                <a:ea typeface="Times New Roman" panose="02020603050405020304" pitchFamily="18" charset="0"/>
                <a:cs typeface="Times New Roman" panose="02020603050405020304" pitchFamily="18" charset="0"/>
              </a:rPr>
              <a:t>Smart Sex Resource </a:t>
            </a:r>
            <a:r>
              <a:rPr lang="en-US" sz="1800">
                <a:effectLst/>
                <a:latin typeface="Calibri" panose="020F0502020204030204" pitchFamily="34" charset="0"/>
                <a:ea typeface="Times New Roman" panose="02020603050405020304" pitchFamily="18" charset="0"/>
                <a:cs typeface="Times New Roman" panose="02020603050405020304" pitchFamily="18" charset="0"/>
              </a:rPr>
              <a:t>was</a:t>
            </a:r>
            <a:r>
              <a:rPr lang="en-US" sz="1800" i="1">
                <a:effectLst/>
                <a:latin typeface="Calibri" panose="020F0502020204030204" pitchFamily="34" charset="0"/>
                <a:ea typeface="Times New Roman" panose="02020603050405020304" pitchFamily="18" charset="0"/>
                <a:cs typeface="Times New Roman" panose="02020603050405020304" pitchFamily="18" charset="0"/>
              </a:rPr>
              <a:t> </a:t>
            </a:r>
            <a:r>
              <a:rPr lang="en-US" sz="1800">
                <a:effectLst/>
                <a:latin typeface="Calibri" panose="020F0502020204030204" pitchFamily="34" charset="0"/>
                <a:ea typeface="Times New Roman" panose="02020603050405020304" pitchFamily="18" charset="0"/>
                <a:cs typeface="Times New Roman" panose="02020603050405020304" pitchFamily="18" charset="0"/>
              </a:rPr>
              <a:t>developed by the BC Centre for Disease Control. It provides comprehensive sexual health information and links to services for British Columbians of all ages. A large library with more than 1000 questions from the public on various sexual health related topics is also available. </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8AEF73-3583-2840-A36F-B25D79D6FE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919445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a:t>
            </a:r>
          </a:p>
          <a:p>
            <a:pPr marL="171450" indent="-171450">
              <a:buFont typeface="Arial" panose="020B0604020202020204" pitchFamily="34" charset="0"/>
              <a:buChar char="•"/>
            </a:pPr>
            <a:r>
              <a:rPr lang="en-US"/>
              <a:t>Any questions?</a:t>
            </a:r>
            <a:endParaRPr lang="en-CA"/>
          </a:p>
        </p:txBody>
      </p:sp>
      <p:sp>
        <p:nvSpPr>
          <p:cNvPr id="4" name="Slide Number Placeholder 3"/>
          <p:cNvSpPr>
            <a:spLocks noGrp="1"/>
          </p:cNvSpPr>
          <p:nvPr>
            <p:ph type="sldNum" sz="quarter" idx="5"/>
          </p:nvPr>
        </p:nvSpPr>
        <p:spPr/>
        <p:txBody>
          <a:bodyPr/>
          <a:lstStyle/>
          <a:p>
            <a:fld id="{099CB9D2-FF7F-45BD-812A-35C513E82E94}" type="slidenum">
              <a:rPr lang="en-CA" smtClean="0"/>
              <a:t>62</a:t>
            </a:fld>
            <a:endParaRPr lang="en-CA"/>
          </a:p>
        </p:txBody>
      </p:sp>
    </p:spTree>
    <p:extLst>
      <p:ext uri="{BB962C8B-B14F-4D97-AF65-F5344CB8AC3E}">
        <p14:creationId xmlns:p14="http://schemas.microsoft.com/office/powerpoint/2010/main" val="14093684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a:t>
            </a:r>
          </a:p>
          <a:p>
            <a:pPr marL="171450" indent="-171450">
              <a:buFont typeface="Arial" panose="020B0604020202020204" pitchFamily="34" charset="0"/>
              <a:buChar char="•"/>
            </a:pPr>
            <a:r>
              <a:rPr lang="en-US" i="0"/>
              <a:t>To start, I will outline some of the key sexual health education resources that will be helpful to you. They are also the main resources these slides are based on.</a:t>
            </a:r>
          </a:p>
        </p:txBody>
      </p:sp>
      <p:sp>
        <p:nvSpPr>
          <p:cNvPr id="4" name="Slide Number Placeholder 3"/>
          <p:cNvSpPr>
            <a:spLocks noGrp="1"/>
          </p:cNvSpPr>
          <p:nvPr>
            <p:ph type="sldNum" sz="quarter" idx="5"/>
          </p:nvPr>
        </p:nvSpPr>
        <p:spPr/>
        <p:txBody>
          <a:bodyPr/>
          <a:lstStyle/>
          <a:p>
            <a:fld id="{099CB9D2-FF7F-45BD-812A-35C513E82E94}" type="slidenum">
              <a:rPr lang="en-CA" smtClean="0"/>
              <a:t>7</a:t>
            </a:fld>
            <a:endParaRPr lang="en-CA"/>
          </a:p>
        </p:txBody>
      </p:sp>
    </p:spTree>
    <p:extLst>
      <p:ext uri="{BB962C8B-B14F-4D97-AF65-F5344CB8AC3E}">
        <p14:creationId xmlns:p14="http://schemas.microsoft.com/office/powerpoint/2010/main" val="32905514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a:t>This is the Supporting Student Health Guide. Is anyone here already familiar with it?</a:t>
            </a:r>
            <a:endParaRPr lang="en-US" sz="1200" b="1"/>
          </a:p>
          <a:p>
            <a:pPr marL="171450" indent="-171450">
              <a:buFont typeface="Arial" panose="020B0604020202020204" pitchFamily="34" charset="0"/>
              <a:buChar char="•"/>
            </a:pPr>
            <a:r>
              <a:rPr lang="en-US" sz="1200"/>
              <a:t>It was released by the Ministry of Education in 2022-2023 school year to help flesh out the content to cover when teaching topics from the Gr 8-10</a:t>
            </a:r>
            <a:r>
              <a:rPr lang="en-US" sz="1200" i="0"/>
              <a:t> PHE Curriculum.</a:t>
            </a:r>
          </a:p>
          <a:p>
            <a:pPr marL="171450" indent="-171450">
              <a:buFont typeface="Arial" panose="020B0604020202020204" pitchFamily="34" charset="0"/>
              <a:buChar char="•"/>
            </a:pPr>
            <a:r>
              <a:rPr lang="en-US" sz="1200" i="0"/>
              <a:t>It contains useful suggestions and guidance</a:t>
            </a:r>
            <a:r>
              <a:rPr lang="en-US" sz="1200"/>
              <a:t>, including: suggestions for integrating PHE Curriculum into the school year, gender inclusive language resources, consent modelling, managing student disclosures, what you need to know about the alternate delivery policy, a sample parent notification letter, and etc.</a:t>
            </a:r>
            <a:endParaRPr lang="en-CA" sz="1200"/>
          </a:p>
          <a:p>
            <a:pPr marL="171450" indent="-171450">
              <a:buFont typeface="Arial" panose="020B0604020202020204" pitchFamily="34" charset="0"/>
              <a:buChar char="•"/>
            </a:pPr>
            <a:r>
              <a:rPr lang="en-CA" sz="1200"/>
              <a:t>In our workshop today we’ll delve into the content in this resource, and also expand on it, so you have all the information you need to get started teaching sexual health.</a:t>
            </a:r>
          </a:p>
          <a:p>
            <a:pPr marL="0" indent="0">
              <a:buFont typeface="Arial" panose="020B0604020202020204" pitchFamily="34" charset="0"/>
              <a:buNone/>
            </a:pPr>
            <a:endParaRPr lang="en-CA" sz="1200"/>
          </a:p>
          <a:p>
            <a:pPr marL="0" indent="0">
              <a:buFont typeface="Arial" panose="020B0604020202020204" pitchFamily="34" charset="0"/>
              <a:buNone/>
            </a:pPr>
            <a:r>
              <a:rPr lang="en-CA" sz="1200"/>
              <a:t>Ref</a:t>
            </a:r>
          </a:p>
          <a:p>
            <a:pPr marL="0" indent="0">
              <a:buFont typeface="Arial" panose="020B0604020202020204" pitchFamily="34" charset="0"/>
              <a:buNone/>
            </a:pPr>
            <a:r>
              <a:rPr lang="en-US">
                <a:hlinkClick r:id="rId3"/>
              </a:rPr>
              <a:t>Supporting_Student_Health_Secondary.pdf (gov.bc.ca)</a:t>
            </a:r>
            <a:endParaRPr lang="en-CA" sz="1200"/>
          </a:p>
        </p:txBody>
      </p:sp>
      <p:sp>
        <p:nvSpPr>
          <p:cNvPr id="4" name="Slide Number Placeholder 3"/>
          <p:cNvSpPr>
            <a:spLocks noGrp="1"/>
          </p:cNvSpPr>
          <p:nvPr>
            <p:ph type="sldNum" sz="quarter" idx="5"/>
          </p:nvPr>
        </p:nvSpPr>
        <p:spPr/>
        <p:txBody>
          <a:bodyPr/>
          <a:lstStyle/>
          <a:p>
            <a:fld id="{099CB9D2-FF7F-45BD-812A-35C513E82E94}" type="slidenum">
              <a:rPr lang="en-CA" smtClean="0"/>
              <a:t>8</a:t>
            </a:fld>
            <a:endParaRPr lang="en-CA"/>
          </a:p>
        </p:txBody>
      </p:sp>
    </p:spTree>
    <p:extLst>
      <p:ext uri="{BB962C8B-B14F-4D97-AF65-F5344CB8AC3E}">
        <p14:creationId xmlns:p14="http://schemas.microsoft.com/office/powerpoint/2010/main" val="27207071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a:t>This is </a:t>
            </a:r>
            <a:r>
              <a:rPr lang="en-US" b="0" i="1"/>
              <a:t>teachingsexualhealth.ca – </a:t>
            </a:r>
            <a:r>
              <a:rPr lang="en-US" b="0" i="0"/>
              <a:t>it is an amazing </a:t>
            </a:r>
            <a:r>
              <a:rPr lang="en-US" b="0"/>
              <a:t>sexual health teaching website built by teachers in partnership with health experts in Alberta. Is anyone here already familiar with it?</a:t>
            </a:r>
          </a:p>
          <a:p>
            <a:pPr marL="171450" indent="-171450">
              <a:buFont typeface="Arial" panose="020B0604020202020204" pitchFamily="34" charset="0"/>
              <a:buChar char="•"/>
            </a:pPr>
            <a:r>
              <a:rPr lang="en-US" b="0"/>
              <a:t>It has evidence-based, up-to-date lesson plans and learning activities for each grade, starting in Grade 4. It has a great section on foundational sexual health information; an answer guide you can consult for responding to student questions; parent resources, and much more. </a:t>
            </a:r>
          </a:p>
          <a:p>
            <a:pPr marL="171450" indent="-171450">
              <a:buFont typeface="Arial" panose="020B0604020202020204" pitchFamily="34" charset="0"/>
              <a:buChar char="•"/>
            </a:pPr>
            <a:r>
              <a:rPr lang="en-US" b="0"/>
              <a:t>If you are looking for sample lesson plans, we highly recommend those from teachingsexualhealth.ca – and you will see them in our teaching resources that accompany our workshops. Their lesson plans cover almost all competencies in the BC PHE Curriculum, with the exception of SOGI and internet safety. In our workshops covering those topics, we include lesson plans from other sources.</a:t>
            </a:r>
          </a:p>
          <a:p>
            <a:pPr marL="171450" indent="-171450">
              <a:buFont typeface="Arial" panose="020B0604020202020204" pitchFamily="34" charset="0"/>
              <a:buChar char="•"/>
            </a:pPr>
            <a:endParaRPr lang="en-US" b="0"/>
          </a:p>
          <a:p>
            <a:pPr marL="0" indent="0">
              <a:buFont typeface="Arial" panose="020B0604020202020204" pitchFamily="34" charset="0"/>
              <a:buNone/>
            </a:pPr>
            <a:r>
              <a:rPr lang="en-US" b="0" i="1"/>
              <a:t>Note: TSH was selected as a key resource for our toolkit because it is a Canadian resource developed by educators specifically to support educators, its content is easily accessible, lesson plans have been piloted in many classrooms, and continually updated in partnership with health experts, ensuring health information is up-to-date.</a:t>
            </a:r>
          </a:p>
        </p:txBody>
      </p:sp>
      <p:sp>
        <p:nvSpPr>
          <p:cNvPr id="4" name="Slide Number Placeholder 3"/>
          <p:cNvSpPr>
            <a:spLocks noGrp="1"/>
          </p:cNvSpPr>
          <p:nvPr>
            <p:ph type="sldNum" sz="quarter" idx="5"/>
          </p:nvPr>
        </p:nvSpPr>
        <p:spPr/>
        <p:txBody>
          <a:bodyPr/>
          <a:lstStyle/>
          <a:p>
            <a:fld id="{099CB9D2-FF7F-45BD-812A-35C513E82E94}" type="slidenum">
              <a:rPr lang="en-CA" smtClean="0"/>
              <a:t>9</a:t>
            </a:fld>
            <a:endParaRPr lang="en-CA"/>
          </a:p>
        </p:txBody>
      </p:sp>
    </p:spTree>
    <p:extLst>
      <p:ext uri="{BB962C8B-B14F-4D97-AF65-F5344CB8AC3E}">
        <p14:creationId xmlns:p14="http://schemas.microsoft.com/office/powerpoint/2010/main" val="38625772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Master Title Slide -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B9F364FD-7182-1A4B-8185-58DF39D82C55}"/>
              </a:ext>
            </a:extLst>
          </p:cNvPr>
          <p:cNvSpPr>
            <a:spLocks noGrp="1"/>
          </p:cNvSpPr>
          <p:nvPr>
            <p:ph type="subTitle" idx="1"/>
          </p:nvPr>
        </p:nvSpPr>
        <p:spPr>
          <a:xfrm>
            <a:off x="775539" y="1709863"/>
            <a:ext cx="9249625" cy="472022"/>
          </a:xfrm>
        </p:spPr>
        <p:txBody>
          <a:bodyPr>
            <a:normAutofit fontScale="92500" lnSpcReduction="10000"/>
          </a:bodyPr>
          <a:lstStyle>
            <a:lvl1pPr marL="0" indent="0">
              <a:buNone/>
              <a:tabLst/>
              <a:defRPr/>
            </a:lvl1pPr>
          </a:lstStyle>
          <a:p>
            <a:pPr algn="l"/>
            <a:r>
              <a:rPr lang="en-US" sz="3200"/>
              <a:t>Click to edit Master subtitle style</a:t>
            </a:r>
          </a:p>
        </p:txBody>
      </p:sp>
      <p:sp>
        <p:nvSpPr>
          <p:cNvPr id="11" name="Title 1">
            <a:extLst>
              <a:ext uri="{FF2B5EF4-FFF2-40B4-BE49-F238E27FC236}">
                <a16:creationId xmlns:a16="http://schemas.microsoft.com/office/drawing/2014/main" id="{188CE592-9665-4D4E-900F-EF4CE01497A2}"/>
              </a:ext>
            </a:extLst>
          </p:cNvPr>
          <p:cNvSpPr>
            <a:spLocks noGrp="1"/>
          </p:cNvSpPr>
          <p:nvPr>
            <p:ph type="ctrTitle"/>
          </p:nvPr>
        </p:nvSpPr>
        <p:spPr>
          <a:xfrm>
            <a:off x="763508" y="867623"/>
            <a:ext cx="9249625" cy="762001"/>
          </a:xfrm>
          <a:prstGeom prst="rect">
            <a:avLst/>
          </a:prstGeom>
        </p:spPr>
        <p:txBody>
          <a:bodyPr anchor="t">
            <a:normAutofit/>
          </a:bodyPr>
          <a:lstStyle>
            <a:lvl1pPr marL="11113" indent="0">
              <a:tabLst/>
              <a:defRPr b="1" i="0" baseline="0">
                <a:solidFill>
                  <a:srgbClr val="0078AE"/>
                </a:solidFill>
                <a:latin typeface="+mn-lt"/>
                <a:cs typeface="Calibri" panose="020F0502020204030204" pitchFamily="34" charset="0"/>
              </a:defRPr>
            </a:lvl1pPr>
          </a:lstStyle>
          <a:p>
            <a:pPr algn="l"/>
            <a:r>
              <a:rPr lang="en-US" sz="4800" b="1">
                <a:solidFill>
                  <a:srgbClr val="0078AE"/>
                </a:solidFill>
                <a:latin typeface="Calibri" panose="020F0502020204030204" pitchFamily="34" charset="0"/>
                <a:cs typeface="Calibri" panose="020F0502020204030204" pitchFamily="34" charset="0"/>
              </a:rPr>
              <a:t>Click to edit Master title style</a:t>
            </a:r>
          </a:p>
        </p:txBody>
      </p:sp>
      <p:sp>
        <p:nvSpPr>
          <p:cNvPr id="17" name="Text Placeholder 16">
            <a:extLst>
              <a:ext uri="{FF2B5EF4-FFF2-40B4-BE49-F238E27FC236}">
                <a16:creationId xmlns:a16="http://schemas.microsoft.com/office/drawing/2014/main" id="{EE290C3C-54AB-E647-80D8-6ABAF7AD723C}"/>
              </a:ext>
            </a:extLst>
          </p:cNvPr>
          <p:cNvSpPr>
            <a:spLocks noGrp="1"/>
          </p:cNvSpPr>
          <p:nvPr>
            <p:ph type="body" sz="quarter" idx="13" hasCustomPrompt="1"/>
          </p:nvPr>
        </p:nvSpPr>
        <p:spPr>
          <a:xfrm>
            <a:off x="787571" y="2191509"/>
            <a:ext cx="4217486" cy="365125"/>
          </a:xfrm>
        </p:spPr>
        <p:txBody>
          <a:bodyPr>
            <a:normAutofit/>
          </a:bodyPr>
          <a:lstStyle>
            <a:lvl1pPr marL="0" indent="0">
              <a:buNone/>
              <a:defRPr sz="1800">
                <a:solidFill>
                  <a:schemeClr val="bg2">
                    <a:lumMod val="25000"/>
                  </a:schemeClr>
                </a:solidFill>
              </a:defRPr>
            </a:lvl1pPr>
          </a:lstStyle>
          <a:p>
            <a:pPr lvl="0"/>
            <a:r>
              <a:rPr lang="en-CA"/>
              <a:t>Month Day, Year</a:t>
            </a:r>
            <a:endParaRPr lang="en-US"/>
          </a:p>
        </p:txBody>
      </p:sp>
      <p:sp>
        <p:nvSpPr>
          <p:cNvPr id="5" name="Date Placeholder 3">
            <a:extLst>
              <a:ext uri="{FF2B5EF4-FFF2-40B4-BE49-F238E27FC236}">
                <a16:creationId xmlns:a16="http://schemas.microsoft.com/office/drawing/2014/main" id="{55E4DC4E-2BAC-E04C-B3AB-93D747B52D92}"/>
              </a:ext>
            </a:extLst>
          </p:cNvPr>
          <p:cNvSpPr>
            <a:spLocks noGrp="1"/>
          </p:cNvSpPr>
          <p:nvPr>
            <p:ph type="dt" sz="half" idx="2"/>
          </p:nvPr>
        </p:nvSpPr>
        <p:spPr>
          <a:xfrm>
            <a:off x="5573745" y="5990376"/>
            <a:ext cx="1592368" cy="320972"/>
          </a:xfrm>
          <a:prstGeom prst="rect">
            <a:avLst/>
          </a:prstGeom>
        </p:spPr>
        <p:txBody>
          <a:bodyPr vert="horz" lIns="91440" tIns="45720" rIns="91440" bIns="45720" rtlCol="0" anchor="ctr"/>
          <a:lstStyle>
            <a:lvl1pPr algn="l">
              <a:defRPr sz="1200">
                <a:solidFill>
                  <a:schemeClr val="tx1">
                    <a:tint val="75000"/>
                  </a:schemeClr>
                </a:solidFill>
              </a:defRPr>
            </a:lvl1pPr>
          </a:lstStyle>
          <a:p>
            <a:fld id="{01559D55-A33A-3648-98A5-85028499FDB3}" type="datetime8">
              <a:rPr lang="en-CA" sz="1100" smtClean="0"/>
              <a:t>12/11/2024 2:32 PM</a:t>
            </a:fld>
            <a:endParaRPr lang="en-US"/>
          </a:p>
        </p:txBody>
      </p:sp>
    </p:spTree>
    <p:extLst>
      <p:ext uri="{BB962C8B-B14F-4D97-AF65-F5344CB8AC3E}">
        <p14:creationId xmlns:p14="http://schemas.microsoft.com/office/powerpoint/2010/main" val="203908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hank You Slide - Ocean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B65D7D9A-97D7-7D4D-88E4-36791E74BAC5}"/>
              </a:ext>
            </a:extLst>
          </p:cNvPr>
          <p:cNvSpPr txBox="1">
            <a:spLocks/>
          </p:cNvSpPr>
          <p:nvPr/>
        </p:nvSpPr>
        <p:spPr>
          <a:xfrm>
            <a:off x="775539" y="794657"/>
            <a:ext cx="10371432" cy="9152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800" b="1" i="0">
              <a:solidFill>
                <a:schemeClr val="bg1"/>
              </a:solidFill>
              <a:latin typeface="Calibri" panose="020F0502020204030204" pitchFamily="34" charset="0"/>
              <a:cs typeface="Calibri" panose="020F0502020204030204" pitchFamily="34" charset="0"/>
            </a:endParaRPr>
          </a:p>
        </p:txBody>
      </p:sp>
      <p:sp>
        <p:nvSpPr>
          <p:cNvPr id="14" name="Title 1">
            <a:extLst>
              <a:ext uri="{FF2B5EF4-FFF2-40B4-BE49-F238E27FC236}">
                <a16:creationId xmlns:a16="http://schemas.microsoft.com/office/drawing/2014/main" id="{E7A88D5F-F803-2542-A214-A5B3C51C8E5C}"/>
              </a:ext>
            </a:extLst>
          </p:cNvPr>
          <p:cNvSpPr>
            <a:spLocks noGrp="1"/>
          </p:cNvSpPr>
          <p:nvPr>
            <p:ph type="title" hasCustomPrompt="1"/>
          </p:nvPr>
        </p:nvSpPr>
        <p:spPr>
          <a:xfrm>
            <a:off x="775540" y="838198"/>
            <a:ext cx="8177961" cy="915206"/>
          </a:xfrm>
          <a:prstGeom prst="rect">
            <a:avLst/>
          </a:prstGeom>
        </p:spPr>
        <p:txBody>
          <a:bodyPr>
            <a:normAutofit/>
          </a:bodyPr>
          <a:lstStyle>
            <a:lvl1pPr>
              <a:defRPr sz="4800" b="1" i="0" baseline="0">
                <a:solidFill>
                  <a:schemeClr val="bg1"/>
                </a:solidFill>
                <a:latin typeface="Calibri" panose="020F0502020204030204" pitchFamily="34" charset="0"/>
              </a:defRPr>
            </a:lvl1pPr>
          </a:lstStyle>
          <a:p>
            <a:r>
              <a:rPr lang="en-US"/>
              <a:t>Thank you</a:t>
            </a:r>
          </a:p>
        </p:txBody>
      </p:sp>
      <p:sp>
        <p:nvSpPr>
          <p:cNvPr id="6" name="Title 1">
            <a:extLst>
              <a:ext uri="{FF2B5EF4-FFF2-40B4-BE49-F238E27FC236}">
                <a16:creationId xmlns:a16="http://schemas.microsoft.com/office/drawing/2014/main" id="{B65D7D9A-97D7-7D4D-88E4-36791E74BAC5}"/>
              </a:ext>
            </a:extLst>
          </p:cNvPr>
          <p:cNvSpPr txBox="1">
            <a:spLocks/>
          </p:cNvSpPr>
          <p:nvPr userDrawn="1"/>
        </p:nvSpPr>
        <p:spPr>
          <a:xfrm>
            <a:off x="775539" y="794657"/>
            <a:ext cx="10371432" cy="9152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800" b="1" i="0">
              <a:solidFill>
                <a:schemeClr val="bg1"/>
              </a:solidFill>
              <a:latin typeface="Calibri" panose="020F0502020204030204" pitchFamily="34" charset="0"/>
              <a:cs typeface="Calibri" panose="020F0502020204030204" pitchFamily="34" charset="0"/>
            </a:endParaRPr>
          </a:p>
        </p:txBody>
      </p:sp>
      <p:sp>
        <p:nvSpPr>
          <p:cNvPr id="8" name="Slide Number Placeholder 5">
            <a:extLst>
              <a:ext uri="{FF2B5EF4-FFF2-40B4-BE49-F238E27FC236}">
                <a16:creationId xmlns:a16="http://schemas.microsoft.com/office/drawing/2014/main" id="{88F00F76-A0BE-5D41-B27A-A8E98B4B6893}"/>
              </a:ext>
            </a:extLst>
          </p:cNvPr>
          <p:cNvSpPr>
            <a:spLocks noGrp="1"/>
          </p:cNvSpPr>
          <p:nvPr>
            <p:ph type="sldNum" sz="quarter" idx="12"/>
          </p:nvPr>
        </p:nvSpPr>
        <p:spPr>
          <a:xfrm>
            <a:off x="10560206" y="6184230"/>
            <a:ext cx="754808" cy="365125"/>
          </a:xfrm>
        </p:spPr>
        <p:txBody>
          <a:bodyPr/>
          <a:lstStyle>
            <a:lvl1pPr>
              <a:defRPr>
                <a:solidFill>
                  <a:schemeClr val="bg1"/>
                </a:solidFill>
              </a:defRPr>
            </a:lvl1pPr>
          </a:lstStyle>
          <a:p>
            <a:fld id="{56F460CF-4789-5848-B965-6EAFD6B7CB2A}" type="slidenum">
              <a:rPr lang="en-US" smtClean="0"/>
              <a:pPr/>
              <a:t>‹#›</a:t>
            </a:fld>
            <a:endParaRPr lang="en-US"/>
          </a:p>
        </p:txBody>
      </p:sp>
    </p:spTree>
    <p:extLst>
      <p:ext uri="{BB962C8B-B14F-4D97-AF65-F5344CB8AC3E}">
        <p14:creationId xmlns:p14="http://schemas.microsoft.com/office/powerpoint/2010/main" val="42112136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Master Title Slide -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B9F364FD-7182-1A4B-8185-58DF39D82C55}"/>
              </a:ext>
            </a:extLst>
          </p:cNvPr>
          <p:cNvSpPr>
            <a:spLocks noGrp="1"/>
          </p:cNvSpPr>
          <p:nvPr>
            <p:ph type="subTitle" idx="1"/>
          </p:nvPr>
        </p:nvSpPr>
        <p:spPr>
          <a:xfrm>
            <a:off x="775539" y="1709863"/>
            <a:ext cx="9249625" cy="472022"/>
          </a:xfrm>
        </p:spPr>
        <p:txBody>
          <a:bodyPr>
            <a:normAutofit fontScale="92500" lnSpcReduction="10000"/>
          </a:bodyPr>
          <a:lstStyle>
            <a:lvl1pPr marL="0" indent="0">
              <a:buNone/>
              <a:tabLst/>
              <a:defRPr/>
            </a:lvl1pPr>
          </a:lstStyle>
          <a:p>
            <a:pPr algn="l"/>
            <a:r>
              <a:rPr lang="en-US" sz="3200"/>
              <a:t>Click to edit Master subtitle style</a:t>
            </a:r>
          </a:p>
        </p:txBody>
      </p:sp>
      <p:sp>
        <p:nvSpPr>
          <p:cNvPr id="11" name="Title 1">
            <a:extLst>
              <a:ext uri="{FF2B5EF4-FFF2-40B4-BE49-F238E27FC236}">
                <a16:creationId xmlns:a16="http://schemas.microsoft.com/office/drawing/2014/main" id="{188CE592-9665-4D4E-900F-EF4CE01497A2}"/>
              </a:ext>
            </a:extLst>
          </p:cNvPr>
          <p:cNvSpPr>
            <a:spLocks noGrp="1"/>
          </p:cNvSpPr>
          <p:nvPr>
            <p:ph type="ctrTitle"/>
          </p:nvPr>
        </p:nvSpPr>
        <p:spPr>
          <a:xfrm>
            <a:off x="763508" y="867623"/>
            <a:ext cx="9249625" cy="762001"/>
          </a:xfrm>
          <a:prstGeom prst="rect">
            <a:avLst/>
          </a:prstGeom>
        </p:spPr>
        <p:txBody>
          <a:bodyPr anchor="t">
            <a:normAutofit/>
          </a:bodyPr>
          <a:lstStyle>
            <a:lvl1pPr marL="11113" indent="0">
              <a:tabLst/>
              <a:defRPr b="1" i="0" baseline="0">
                <a:solidFill>
                  <a:srgbClr val="0078AE"/>
                </a:solidFill>
                <a:latin typeface="+mn-lt"/>
                <a:cs typeface="Calibri" panose="020F0502020204030204" pitchFamily="34" charset="0"/>
              </a:defRPr>
            </a:lvl1pPr>
          </a:lstStyle>
          <a:p>
            <a:pPr algn="l"/>
            <a:r>
              <a:rPr lang="en-US" sz="4800" b="1">
                <a:solidFill>
                  <a:srgbClr val="0078AE"/>
                </a:solidFill>
                <a:latin typeface="Calibri" panose="020F0502020204030204" pitchFamily="34" charset="0"/>
                <a:cs typeface="Calibri" panose="020F0502020204030204" pitchFamily="34" charset="0"/>
              </a:rPr>
              <a:t>Click to edit Master title style</a:t>
            </a:r>
          </a:p>
        </p:txBody>
      </p:sp>
      <p:sp>
        <p:nvSpPr>
          <p:cNvPr id="17" name="Text Placeholder 16">
            <a:extLst>
              <a:ext uri="{FF2B5EF4-FFF2-40B4-BE49-F238E27FC236}">
                <a16:creationId xmlns:a16="http://schemas.microsoft.com/office/drawing/2014/main" id="{EE290C3C-54AB-E647-80D8-6ABAF7AD723C}"/>
              </a:ext>
            </a:extLst>
          </p:cNvPr>
          <p:cNvSpPr>
            <a:spLocks noGrp="1"/>
          </p:cNvSpPr>
          <p:nvPr>
            <p:ph type="body" sz="quarter" idx="13" hasCustomPrompt="1"/>
          </p:nvPr>
        </p:nvSpPr>
        <p:spPr>
          <a:xfrm>
            <a:off x="787571" y="2191509"/>
            <a:ext cx="4217486" cy="365125"/>
          </a:xfrm>
        </p:spPr>
        <p:txBody>
          <a:bodyPr>
            <a:normAutofit/>
          </a:bodyPr>
          <a:lstStyle>
            <a:lvl1pPr marL="0" indent="0">
              <a:buNone/>
              <a:defRPr sz="1800">
                <a:solidFill>
                  <a:schemeClr val="bg2">
                    <a:lumMod val="25000"/>
                  </a:schemeClr>
                </a:solidFill>
              </a:defRPr>
            </a:lvl1pPr>
          </a:lstStyle>
          <a:p>
            <a:pPr lvl="0"/>
            <a:r>
              <a:rPr lang="en-CA"/>
              <a:t>Month Day, Year</a:t>
            </a:r>
            <a:endParaRPr lang="en-US"/>
          </a:p>
        </p:txBody>
      </p:sp>
      <p:sp>
        <p:nvSpPr>
          <p:cNvPr id="5" name="Date Placeholder 3">
            <a:extLst>
              <a:ext uri="{FF2B5EF4-FFF2-40B4-BE49-F238E27FC236}">
                <a16:creationId xmlns:a16="http://schemas.microsoft.com/office/drawing/2014/main" id="{55E4DC4E-2BAC-E04C-B3AB-93D747B52D92}"/>
              </a:ext>
            </a:extLst>
          </p:cNvPr>
          <p:cNvSpPr>
            <a:spLocks noGrp="1"/>
          </p:cNvSpPr>
          <p:nvPr>
            <p:ph type="dt" sz="half" idx="2"/>
          </p:nvPr>
        </p:nvSpPr>
        <p:spPr>
          <a:xfrm>
            <a:off x="5573745" y="5990376"/>
            <a:ext cx="1592368" cy="320972"/>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Tree>
    <p:extLst>
      <p:ext uri="{BB962C8B-B14F-4D97-AF65-F5344CB8AC3E}">
        <p14:creationId xmlns:p14="http://schemas.microsoft.com/office/powerpoint/2010/main" val="23502732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Master Title Slide - Ocean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B9F364FD-7182-1A4B-8185-58DF39D82C55}"/>
              </a:ext>
            </a:extLst>
          </p:cNvPr>
          <p:cNvSpPr>
            <a:spLocks noGrp="1"/>
          </p:cNvSpPr>
          <p:nvPr>
            <p:ph type="subTitle" idx="1"/>
          </p:nvPr>
        </p:nvSpPr>
        <p:spPr>
          <a:xfrm>
            <a:off x="775539" y="1709863"/>
            <a:ext cx="9249625" cy="472022"/>
          </a:xfrm>
        </p:spPr>
        <p:txBody>
          <a:bodyPr>
            <a:normAutofit fontScale="92500" lnSpcReduction="10000"/>
          </a:bodyPr>
          <a:lstStyle>
            <a:lvl1pPr marL="0" indent="0">
              <a:buNone/>
              <a:tabLst/>
              <a:defRPr>
                <a:solidFill>
                  <a:schemeClr val="bg1"/>
                </a:solidFill>
              </a:defRPr>
            </a:lvl1pPr>
          </a:lstStyle>
          <a:p>
            <a:pPr algn="l"/>
            <a:r>
              <a:rPr lang="en-US" sz="3200"/>
              <a:t>Click to edit Master subtitle style</a:t>
            </a:r>
          </a:p>
        </p:txBody>
      </p:sp>
      <p:sp>
        <p:nvSpPr>
          <p:cNvPr id="17" name="Text Placeholder 16">
            <a:extLst>
              <a:ext uri="{FF2B5EF4-FFF2-40B4-BE49-F238E27FC236}">
                <a16:creationId xmlns:a16="http://schemas.microsoft.com/office/drawing/2014/main" id="{EE290C3C-54AB-E647-80D8-6ABAF7AD723C}"/>
              </a:ext>
            </a:extLst>
          </p:cNvPr>
          <p:cNvSpPr>
            <a:spLocks noGrp="1"/>
          </p:cNvSpPr>
          <p:nvPr>
            <p:ph type="body" sz="quarter" idx="13" hasCustomPrompt="1"/>
          </p:nvPr>
        </p:nvSpPr>
        <p:spPr>
          <a:xfrm>
            <a:off x="787571" y="2191509"/>
            <a:ext cx="4217486" cy="365125"/>
          </a:xfrm>
        </p:spPr>
        <p:txBody>
          <a:bodyPr>
            <a:normAutofit/>
          </a:bodyPr>
          <a:lstStyle>
            <a:lvl1pPr marL="0" indent="0">
              <a:buNone/>
              <a:defRPr sz="1800">
                <a:solidFill>
                  <a:schemeClr val="bg1"/>
                </a:solidFill>
              </a:defRPr>
            </a:lvl1pPr>
          </a:lstStyle>
          <a:p>
            <a:pPr lvl="0"/>
            <a:r>
              <a:rPr lang="en-CA"/>
              <a:t>Month Day, Year</a:t>
            </a:r>
            <a:endParaRPr lang="en-US"/>
          </a:p>
        </p:txBody>
      </p:sp>
      <p:sp>
        <p:nvSpPr>
          <p:cNvPr id="12" name="Title 1">
            <a:extLst>
              <a:ext uri="{FF2B5EF4-FFF2-40B4-BE49-F238E27FC236}">
                <a16:creationId xmlns:a16="http://schemas.microsoft.com/office/drawing/2014/main" id="{B65D7D9A-97D7-7D4D-88E4-36791E74BAC5}"/>
              </a:ext>
            </a:extLst>
          </p:cNvPr>
          <p:cNvSpPr txBox="1">
            <a:spLocks/>
          </p:cNvSpPr>
          <p:nvPr/>
        </p:nvSpPr>
        <p:spPr>
          <a:xfrm>
            <a:off x="775539" y="794657"/>
            <a:ext cx="10371432" cy="9152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800" b="1" i="0">
              <a:solidFill>
                <a:schemeClr val="bg1"/>
              </a:solidFill>
              <a:latin typeface="Calibri" panose="020F0502020204030204" pitchFamily="34" charset="0"/>
              <a:cs typeface="Calibri" panose="020F0502020204030204" pitchFamily="34" charset="0"/>
            </a:endParaRPr>
          </a:p>
        </p:txBody>
      </p:sp>
      <p:sp>
        <p:nvSpPr>
          <p:cNvPr id="14" name="Title 1">
            <a:extLst>
              <a:ext uri="{FF2B5EF4-FFF2-40B4-BE49-F238E27FC236}">
                <a16:creationId xmlns:a16="http://schemas.microsoft.com/office/drawing/2014/main" id="{E7A88D5F-F803-2542-A214-A5B3C51C8E5C}"/>
              </a:ext>
            </a:extLst>
          </p:cNvPr>
          <p:cNvSpPr>
            <a:spLocks noGrp="1"/>
          </p:cNvSpPr>
          <p:nvPr>
            <p:ph type="title"/>
          </p:nvPr>
        </p:nvSpPr>
        <p:spPr>
          <a:xfrm>
            <a:off x="775540" y="838198"/>
            <a:ext cx="9249624" cy="819831"/>
          </a:xfrm>
          <a:prstGeom prst="rect">
            <a:avLst/>
          </a:prstGeom>
        </p:spPr>
        <p:txBody>
          <a:bodyPr>
            <a:normAutofit/>
          </a:bodyPr>
          <a:lstStyle>
            <a:lvl1pPr marL="0" indent="0">
              <a:tabLst/>
              <a:defRPr sz="4800" b="1" i="0" baseline="0">
                <a:solidFill>
                  <a:schemeClr val="bg1"/>
                </a:solidFill>
                <a:latin typeface="Calibri" panose="020F0502020204030204" pitchFamily="34" charset="0"/>
              </a:defRPr>
            </a:lvl1pPr>
          </a:lstStyle>
          <a:p>
            <a:r>
              <a:rPr lang="en-US"/>
              <a:t>Click to edit Master title style</a:t>
            </a:r>
          </a:p>
        </p:txBody>
      </p:sp>
      <p:sp>
        <p:nvSpPr>
          <p:cNvPr id="10" name="Title 1">
            <a:extLst>
              <a:ext uri="{FF2B5EF4-FFF2-40B4-BE49-F238E27FC236}">
                <a16:creationId xmlns:a16="http://schemas.microsoft.com/office/drawing/2014/main" id="{B65D7D9A-97D7-7D4D-88E4-36791E74BAC5}"/>
              </a:ext>
            </a:extLst>
          </p:cNvPr>
          <p:cNvSpPr txBox="1">
            <a:spLocks/>
          </p:cNvSpPr>
          <p:nvPr userDrawn="1"/>
        </p:nvSpPr>
        <p:spPr>
          <a:xfrm>
            <a:off x="775539" y="794657"/>
            <a:ext cx="10371432" cy="9152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800" b="1" i="0">
              <a:solidFill>
                <a:schemeClr val="bg1"/>
              </a:solidFill>
              <a:latin typeface="Calibri" panose="020F0502020204030204" pitchFamily="34" charset="0"/>
              <a:cs typeface="Calibri" panose="020F0502020204030204" pitchFamily="34" charset="0"/>
            </a:endParaRPr>
          </a:p>
        </p:txBody>
      </p:sp>
      <p:sp>
        <p:nvSpPr>
          <p:cNvPr id="9" name="Date Placeholder 3">
            <a:extLst>
              <a:ext uri="{FF2B5EF4-FFF2-40B4-BE49-F238E27FC236}">
                <a16:creationId xmlns:a16="http://schemas.microsoft.com/office/drawing/2014/main" id="{B271A9CB-8CBE-C04B-9EE8-81FA0CFDA197}"/>
              </a:ext>
            </a:extLst>
          </p:cNvPr>
          <p:cNvSpPr>
            <a:spLocks noGrp="1"/>
          </p:cNvSpPr>
          <p:nvPr>
            <p:ph type="dt" sz="half" idx="2"/>
          </p:nvPr>
        </p:nvSpPr>
        <p:spPr>
          <a:xfrm>
            <a:off x="5573745" y="5990376"/>
            <a:ext cx="1592368" cy="320972"/>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Tree>
    <p:extLst>
      <p:ext uri="{BB962C8B-B14F-4D97-AF65-F5344CB8AC3E}">
        <p14:creationId xmlns:p14="http://schemas.microsoft.com/office/powerpoint/2010/main" val="37917256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Heavy Text Layou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EE1A9CA-3ADE-854E-91BB-E858E7DEC247}"/>
              </a:ext>
            </a:extLst>
          </p:cNvPr>
          <p:cNvSpPr>
            <a:spLocks noGrp="1"/>
          </p:cNvSpPr>
          <p:nvPr>
            <p:ph type="title"/>
          </p:nvPr>
        </p:nvSpPr>
        <p:spPr>
          <a:xfrm>
            <a:off x="587828" y="666290"/>
            <a:ext cx="5127171" cy="538389"/>
          </a:xfrm>
          <a:prstGeom prst="rect">
            <a:avLst/>
          </a:prstGeom>
        </p:spPr>
        <p:txBody>
          <a:bodyPr>
            <a:normAutofit/>
          </a:bodyPr>
          <a:lstStyle>
            <a:lvl1pPr marL="0" indent="0">
              <a:tabLst/>
              <a:defRPr sz="3000" b="1" i="0" baseline="0"/>
            </a:lvl1pPr>
          </a:lstStyle>
          <a:p>
            <a:r>
              <a:rPr lang="en-US"/>
              <a:t>Click to edit Master title style</a:t>
            </a:r>
          </a:p>
        </p:txBody>
      </p:sp>
      <p:sp>
        <p:nvSpPr>
          <p:cNvPr id="3" name="Text Placeholder 2">
            <a:extLst>
              <a:ext uri="{FF2B5EF4-FFF2-40B4-BE49-F238E27FC236}">
                <a16:creationId xmlns:a16="http://schemas.microsoft.com/office/drawing/2014/main" id="{C4FFCD51-548C-414C-99D3-073F04B19C93}"/>
              </a:ext>
            </a:extLst>
          </p:cNvPr>
          <p:cNvSpPr>
            <a:spLocks noGrp="1"/>
          </p:cNvSpPr>
          <p:nvPr>
            <p:ph type="body" sz="quarter" idx="13"/>
          </p:nvPr>
        </p:nvSpPr>
        <p:spPr>
          <a:xfrm>
            <a:off x="577055" y="1355197"/>
            <a:ext cx="10275888" cy="3973512"/>
          </a:xfrm>
        </p:spPr>
        <p:txBody>
          <a:bodyPr>
            <a:noAutofit/>
          </a:bodyPr>
          <a:lstStyle>
            <a:lvl1pPr marL="0" indent="0">
              <a:buNone/>
              <a:defRPr sz="2400" baseline="0"/>
            </a:lvl1pPr>
            <a:lvl2pPr marL="457200" indent="0">
              <a:buNone/>
              <a:defRPr baseline="0">
                <a:latin typeface="Calibri" panose="020F0502020204030204" pitchFamily="34" charset="0"/>
              </a:defRPr>
            </a:lvl2pPr>
          </a:lstStyle>
          <a:p>
            <a:pPr lvl="0"/>
            <a:r>
              <a:rPr lang="en-US"/>
              <a:t>Click to edit Master text styles</a:t>
            </a:r>
          </a:p>
        </p:txBody>
      </p:sp>
      <p:sp>
        <p:nvSpPr>
          <p:cNvPr id="7" name="Slide Number Placeholder 5">
            <a:extLst>
              <a:ext uri="{FF2B5EF4-FFF2-40B4-BE49-F238E27FC236}">
                <a16:creationId xmlns:a16="http://schemas.microsoft.com/office/drawing/2014/main" id="{BECBBFB6-2357-2644-870A-64DB118CD54A}"/>
              </a:ext>
            </a:extLst>
          </p:cNvPr>
          <p:cNvSpPr>
            <a:spLocks noGrp="1"/>
          </p:cNvSpPr>
          <p:nvPr>
            <p:ph type="sldNum" sz="quarter" idx="12"/>
          </p:nvPr>
        </p:nvSpPr>
        <p:spPr>
          <a:xfrm>
            <a:off x="8854464" y="6184230"/>
            <a:ext cx="2743200" cy="365125"/>
          </a:xfrm>
        </p:spPr>
        <p:txBody>
          <a:bodyPr/>
          <a:lstStyle/>
          <a:p>
            <a:fld id="{56F460CF-4789-5848-B965-6EAFD6B7CB2A}" type="slidenum">
              <a:rPr lang="en-US" smtClean="0"/>
              <a:t>‹#›</a:t>
            </a:fld>
            <a:endParaRPr lang="en-US"/>
          </a:p>
        </p:txBody>
      </p:sp>
      <p:pic>
        <p:nvPicPr>
          <p:cNvPr id="10" name="Picture 9">
            <a:extLst>
              <a:ext uri="{FF2B5EF4-FFF2-40B4-BE49-F238E27FC236}">
                <a16:creationId xmlns:a16="http://schemas.microsoft.com/office/drawing/2014/main" id="{CC1587A9-B695-3F46-A86F-933D01F95212}"/>
              </a:ext>
            </a:extLst>
          </p:cNvPr>
          <p:cNvPicPr>
            <a:picLocks noChangeAspect="1"/>
          </p:cNvPicPr>
          <p:nvPr userDrawn="1"/>
        </p:nvPicPr>
        <p:blipFill>
          <a:blip r:embed="rId2"/>
          <a:stretch>
            <a:fillRect/>
          </a:stretch>
        </p:blipFill>
        <p:spPr>
          <a:xfrm>
            <a:off x="676304" y="6151866"/>
            <a:ext cx="1039254" cy="271659"/>
          </a:xfrm>
          <a:prstGeom prst="rect">
            <a:avLst/>
          </a:prstGeom>
        </p:spPr>
      </p:pic>
    </p:spTree>
    <p:extLst>
      <p:ext uri="{BB962C8B-B14F-4D97-AF65-F5344CB8AC3E}">
        <p14:creationId xmlns:p14="http://schemas.microsoft.com/office/powerpoint/2010/main" val="9704097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eavy Bullets Slide - 2 Column">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EE1A9CA-3ADE-854E-91BB-E858E7DEC247}"/>
              </a:ext>
            </a:extLst>
          </p:cNvPr>
          <p:cNvSpPr>
            <a:spLocks noGrp="1"/>
          </p:cNvSpPr>
          <p:nvPr>
            <p:ph type="title"/>
          </p:nvPr>
        </p:nvSpPr>
        <p:spPr>
          <a:xfrm>
            <a:off x="587828" y="666290"/>
            <a:ext cx="5127171" cy="538389"/>
          </a:xfrm>
          <a:prstGeom prst="rect">
            <a:avLst/>
          </a:prstGeom>
        </p:spPr>
        <p:txBody>
          <a:bodyPr>
            <a:normAutofit/>
          </a:bodyPr>
          <a:lstStyle>
            <a:lvl1pPr>
              <a:defRPr sz="3000" b="1" i="0" baseline="0"/>
            </a:lvl1pPr>
          </a:lstStyle>
          <a:p>
            <a:r>
              <a:rPr lang="en-US"/>
              <a:t>Click to edit Master title style</a:t>
            </a:r>
          </a:p>
        </p:txBody>
      </p:sp>
      <p:sp>
        <p:nvSpPr>
          <p:cNvPr id="11" name="Slide Number Placeholder 5">
            <a:extLst>
              <a:ext uri="{FF2B5EF4-FFF2-40B4-BE49-F238E27FC236}">
                <a16:creationId xmlns:a16="http://schemas.microsoft.com/office/drawing/2014/main" id="{39715BCD-ACFE-CD4C-8162-32A796CBBF49}"/>
              </a:ext>
            </a:extLst>
          </p:cNvPr>
          <p:cNvSpPr>
            <a:spLocks noGrp="1"/>
          </p:cNvSpPr>
          <p:nvPr>
            <p:ph type="sldNum" sz="quarter" idx="12"/>
          </p:nvPr>
        </p:nvSpPr>
        <p:spPr>
          <a:xfrm>
            <a:off x="8854464" y="6184230"/>
            <a:ext cx="2743200" cy="365125"/>
          </a:xfrm>
        </p:spPr>
        <p:txBody>
          <a:bodyPr/>
          <a:lstStyle/>
          <a:p>
            <a:fld id="{56F460CF-4789-5848-B965-6EAFD6B7CB2A}" type="slidenum">
              <a:rPr lang="en-US" smtClean="0"/>
              <a:t>‹#›</a:t>
            </a:fld>
            <a:endParaRPr lang="en-US"/>
          </a:p>
        </p:txBody>
      </p:sp>
      <p:pic>
        <p:nvPicPr>
          <p:cNvPr id="12" name="Picture 11">
            <a:extLst>
              <a:ext uri="{FF2B5EF4-FFF2-40B4-BE49-F238E27FC236}">
                <a16:creationId xmlns:a16="http://schemas.microsoft.com/office/drawing/2014/main" id="{2D5B00F1-6E89-6143-AA14-B2E91B0EAEA5}"/>
              </a:ext>
            </a:extLst>
          </p:cNvPr>
          <p:cNvPicPr>
            <a:picLocks noChangeAspect="1"/>
          </p:cNvPicPr>
          <p:nvPr userDrawn="1"/>
        </p:nvPicPr>
        <p:blipFill>
          <a:blip r:embed="rId2"/>
          <a:stretch>
            <a:fillRect/>
          </a:stretch>
        </p:blipFill>
        <p:spPr>
          <a:xfrm>
            <a:off x="676304" y="6151866"/>
            <a:ext cx="1039254" cy="271659"/>
          </a:xfrm>
          <a:prstGeom prst="rect">
            <a:avLst/>
          </a:prstGeom>
        </p:spPr>
      </p:pic>
      <p:sp>
        <p:nvSpPr>
          <p:cNvPr id="8" name="Text Placeholder 2">
            <a:extLst>
              <a:ext uri="{FF2B5EF4-FFF2-40B4-BE49-F238E27FC236}">
                <a16:creationId xmlns:a16="http://schemas.microsoft.com/office/drawing/2014/main" id="{1036D0EB-9E3F-9F47-925D-35060265F1C9}"/>
              </a:ext>
            </a:extLst>
          </p:cNvPr>
          <p:cNvSpPr>
            <a:spLocks noGrp="1"/>
          </p:cNvSpPr>
          <p:nvPr>
            <p:ph type="body" sz="quarter" idx="13"/>
          </p:nvPr>
        </p:nvSpPr>
        <p:spPr>
          <a:xfrm>
            <a:off x="577055" y="1355196"/>
            <a:ext cx="5137944" cy="4436004"/>
          </a:xfrm>
        </p:spPr>
        <p:txBody>
          <a:bodyPr>
            <a:noAutofit/>
          </a:bodyPr>
          <a:lstStyle>
            <a:lvl1pPr marL="342900" indent="-342900">
              <a:buFont typeface="Arial" panose="020B0604020202020204" pitchFamily="34" charset="0"/>
              <a:buChar char="•"/>
              <a:defRPr sz="2400" baseline="0"/>
            </a:lvl1pPr>
            <a:lvl2pPr marL="800100" indent="-342900">
              <a:buFont typeface="Arial" panose="020B0604020202020204" pitchFamily="34" charset="0"/>
              <a:buChar char="•"/>
              <a:defRPr sz="1800" baseline="0">
                <a:latin typeface="Calibri" panose="020F0502020204030204" pitchFamily="34" charset="0"/>
              </a:defRPr>
            </a:lvl2pPr>
            <a:lvl3pPr>
              <a:defRPr sz="1600"/>
            </a:lvl3pPr>
          </a:lstStyle>
          <a:p>
            <a:pPr lvl="0"/>
            <a:r>
              <a:rPr lang="en-US"/>
              <a:t>Click to edit Master text styles</a:t>
            </a:r>
          </a:p>
          <a:p>
            <a:pPr lvl="1"/>
            <a:r>
              <a:rPr lang="en-US"/>
              <a:t>Second level</a:t>
            </a:r>
          </a:p>
          <a:p>
            <a:pPr lvl="2"/>
            <a:r>
              <a:rPr lang="en-US"/>
              <a:t>Third level</a:t>
            </a:r>
          </a:p>
          <a:p>
            <a:pPr lvl="2"/>
            <a:endParaRPr lang="en-US"/>
          </a:p>
          <a:p>
            <a:pPr lvl="2"/>
            <a:endParaRPr lang="en-US"/>
          </a:p>
        </p:txBody>
      </p:sp>
      <p:sp>
        <p:nvSpPr>
          <p:cNvPr id="10" name="Text Placeholder 2">
            <a:extLst>
              <a:ext uri="{FF2B5EF4-FFF2-40B4-BE49-F238E27FC236}">
                <a16:creationId xmlns:a16="http://schemas.microsoft.com/office/drawing/2014/main" id="{3B6DAA30-0D07-0E4D-AA99-826858DC8B04}"/>
              </a:ext>
            </a:extLst>
          </p:cNvPr>
          <p:cNvSpPr>
            <a:spLocks noGrp="1"/>
          </p:cNvSpPr>
          <p:nvPr>
            <p:ph type="body" sz="quarter" idx="14"/>
          </p:nvPr>
        </p:nvSpPr>
        <p:spPr>
          <a:xfrm>
            <a:off x="6459720" y="1355196"/>
            <a:ext cx="5137944" cy="4436004"/>
          </a:xfrm>
        </p:spPr>
        <p:txBody>
          <a:bodyPr>
            <a:noAutofit/>
          </a:bodyPr>
          <a:lstStyle>
            <a:lvl1pPr marL="342900" indent="-342900">
              <a:buFont typeface="Arial" panose="020B0604020202020204" pitchFamily="34" charset="0"/>
              <a:buChar char="•"/>
              <a:defRPr sz="2400" baseline="0"/>
            </a:lvl1pPr>
            <a:lvl2pPr marL="800100" indent="-342900">
              <a:buFont typeface="Arial" panose="020B0604020202020204" pitchFamily="34" charset="0"/>
              <a:buChar char="•"/>
              <a:defRPr sz="1800" baseline="0">
                <a:latin typeface="Calibri" panose="020F0502020204030204" pitchFamily="34" charset="0"/>
              </a:defRPr>
            </a:lvl2pPr>
            <a:lvl3pPr>
              <a:defRPr sz="16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2266264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 Image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F2162EB-DCB4-6040-AFCE-ACD13B16822F}"/>
              </a:ext>
            </a:extLst>
          </p:cNvPr>
          <p:cNvSpPr/>
          <p:nvPr/>
        </p:nvSpPr>
        <p:spPr>
          <a:xfrm>
            <a:off x="7232074" y="0"/>
            <a:ext cx="4959928"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pic>
        <p:nvPicPr>
          <p:cNvPr id="12" name="Picture 11">
            <a:extLst>
              <a:ext uri="{FF2B5EF4-FFF2-40B4-BE49-F238E27FC236}">
                <a16:creationId xmlns:a16="http://schemas.microsoft.com/office/drawing/2014/main" id="{771ED72F-DA43-094B-9BAD-9675B0B22D39}"/>
              </a:ext>
            </a:extLst>
          </p:cNvPr>
          <p:cNvPicPr>
            <a:picLocks noChangeAspect="1"/>
          </p:cNvPicPr>
          <p:nvPr userDrawn="1"/>
        </p:nvPicPr>
        <p:blipFill>
          <a:blip r:embed="rId2"/>
          <a:stretch>
            <a:fillRect/>
          </a:stretch>
        </p:blipFill>
        <p:spPr>
          <a:xfrm>
            <a:off x="676304" y="6151866"/>
            <a:ext cx="1039254" cy="271659"/>
          </a:xfrm>
          <a:prstGeom prst="rect">
            <a:avLst/>
          </a:prstGeom>
        </p:spPr>
      </p:pic>
      <p:sp>
        <p:nvSpPr>
          <p:cNvPr id="8" name="Title 1">
            <a:extLst>
              <a:ext uri="{FF2B5EF4-FFF2-40B4-BE49-F238E27FC236}">
                <a16:creationId xmlns:a16="http://schemas.microsoft.com/office/drawing/2014/main" id="{DC936894-7346-8E4A-95C6-6E04F7535CAD}"/>
              </a:ext>
            </a:extLst>
          </p:cNvPr>
          <p:cNvSpPr>
            <a:spLocks noGrp="1"/>
          </p:cNvSpPr>
          <p:nvPr>
            <p:ph type="title"/>
          </p:nvPr>
        </p:nvSpPr>
        <p:spPr>
          <a:xfrm>
            <a:off x="587828" y="666290"/>
            <a:ext cx="5127171" cy="538389"/>
          </a:xfrm>
          <a:prstGeom prst="rect">
            <a:avLst/>
          </a:prstGeom>
        </p:spPr>
        <p:txBody>
          <a:bodyPr>
            <a:normAutofit/>
          </a:bodyPr>
          <a:lstStyle>
            <a:lvl1pPr>
              <a:defRPr sz="3000" b="1" i="0" baseline="0"/>
            </a:lvl1pPr>
          </a:lstStyle>
          <a:p>
            <a:r>
              <a:rPr lang="en-US"/>
              <a:t>Click to edit Master title style</a:t>
            </a:r>
          </a:p>
        </p:txBody>
      </p:sp>
      <p:sp>
        <p:nvSpPr>
          <p:cNvPr id="10" name="Text Placeholder 2">
            <a:extLst>
              <a:ext uri="{FF2B5EF4-FFF2-40B4-BE49-F238E27FC236}">
                <a16:creationId xmlns:a16="http://schemas.microsoft.com/office/drawing/2014/main" id="{A04E7438-8460-7E4D-AAA5-2E23AC3B4D66}"/>
              </a:ext>
            </a:extLst>
          </p:cNvPr>
          <p:cNvSpPr>
            <a:spLocks noGrp="1"/>
          </p:cNvSpPr>
          <p:nvPr>
            <p:ph type="body" sz="quarter" idx="13"/>
          </p:nvPr>
        </p:nvSpPr>
        <p:spPr>
          <a:xfrm>
            <a:off x="577055" y="1355196"/>
            <a:ext cx="5137944" cy="4436004"/>
          </a:xfrm>
        </p:spPr>
        <p:txBody>
          <a:bodyPr>
            <a:noAutofit/>
          </a:bodyPr>
          <a:lstStyle>
            <a:lvl1pPr marL="342900" indent="-342900">
              <a:buFont typeface="Arial" panose="020B0604020202020204" pitchFamily="34" charset="0"/>
              <a:buChar char="•"/>
              <a:defRPr sz="2400" baseline="0"/>
            </a:lvl1pPr>
            <a:lvl2pPr marL="800100" indent="-342900">
              <a:buFont typeface="Arial" panose="020B0604020202020204" pitchFamily="34" charset="0"/>
              <a:buChar char="•"/>
              <a:defRPr sz="1800" baseline="0">
                <a:latin typeface="Calibri" panose="020F0502020204030204" pitchFamily="34" charset="0"/>
              </a:defRPr>
            </a:lvl2pPr>
            <a:lvl3pPr>
              <a:defRPr sz="1600"/>
            </a:lvl3pPr>
          </a:lstStyle>
          <a:p>
            <a:pPr lvl="0"/>
            <a:r>
              <a:rPr lang="en-US"/>
              <a:t>Click to edit Master text styles</a:t>
            </a:r>
          </a:p>
          <a:p>
            <a:pPr lvl="1"/>
            <a:r>
              <a:rPr lang="en-US"/>
              <a:t>Second level</a:t>
            </a:r>
          </a:p>
          <a:p>
            <a:pPr lvl="2"/>
            <a:r>
              <a:rPr lang="en-US"/>
              <a:t>Third level</a:t>
            </a:r>
          </a:p>
        </p:txBody>
      </p:sp>
      <p:sp>
        <p:nvSpPr>
          <p:cNvPr id="13" name="Picture Placeholder 2">
            <a:extLst>
              <a:ext uri="{FF2B5EF4-FFF2-40B4-BE49-F238E27FC236}">
                <a16:creationId xmlns:a16="http://schemas.microsoft.com/office/drawing/2014/main" id="{65651F54-56F4-3C4E-B5EF-242F290561B7}"/>
              </a:ext>
            </a:extLst>
          </p:cNvPr>
          <p:cNvSpPr>
            <a:spLocks noGrp="1"/>
          </p:cNvSpPr>
          <p:nvPr>
            <p:ph type="pic" idx="1"/>
          </p:nvPr>
        </p:nvSpPr>
        <p:spPr>
          <a:xfrm>
            <a:off x="6096001" y="1355195"/>
            <a:ext cx="5501664" cy="4436005"/>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4" name="Slide Number Placeholder 5">
            <a:extLst>
              <a:ext uri="{FF2B5EF4-FFF2-40B4-BE49-F238E27FC236}">
                <a16:creationId xmlns:a16="http://schemas.microsoft.com/office/drawing/2014/main" id="{F79D458A-9531-CA43-B471-914DE3162BB1}"/>
              </a:ext>
            </a:extLst>
          </p:cNvPr>
          <p:cNvSpPr>
            <a:spLocks noGrp="1"/>
          </p:cNvSpPr>
          <p:nvPr>
            <p:ph type="sldNum" sz="quarter" idx="12"/>
          </p:nvPr>
        </p:nvSpPr>
        <p:spPr>
          <a:xfrm>
            <a:off x="8854464" y="6184230"/>
            <a:ext cx="2743200" cy="365125"/>
          </a:xfrm>
        </p:spPr>
        <p:txBody>
          <a:bodyPr/>
          <a:lstStyle/>
          <a:p>
            <a:fld id="{56F460CF-4789-5848-B965-6EAFD6B7CB2A}" type="slidenum">
              <a:rPr lang="en-US" smtClean="0"/>
              <a:t>‹#›</a:t>
            </a:fld>
            <a:endParaRPr lang="en-US"/>
          </a:p>
        </p:txBody>
      </p:sp>
    </p:spTree>
    <p:extLst>
      <p:ext uri="{BB962C8B-B14F-4D97-AF65-F5344CB8AC3E}">
        <p14:creationId xmlns:p14="http://schemas.microsoft.com/office/powerpoint/2010/main" val="32385959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ulleted Content Layout Comparis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F2162EB-DCB4-6040-AFCE-ACD13B16822F}"/>
              </a:ext>
            </a:extLst>
          </p:cNvPr>
          <p:cNvSpPr/>
          <p:nvPr/>
        </p:nvSpPr>
        <p:spPr>
          <a:xfrm>
            <a:off x="7232074" y="0"/>
            <a:ext cx="4959928"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7" name="Rectangle 6">
            <a:extLst>
              <a:ext uri="{FF2B5EF4-FFF2-40B4-BE49-F238E27FC236}">
                <a16:creationId xmlns:a16="http://schemas.microsoft.com/office/drawing/2014/main" id="{EF2162EB-DCB4-6040-AFCE-ACD13B16822F}"/>
              </a:ext>
            </a:extLst>
          </p:cNvPr>
          <p:cNvSpPr/>
          <p:nvPr userDrawn="1"/>
        </p:nvSpPr>
        <p:spPr>
          <a:xfrm>
            <a:off x="7232074" y="0"/>
            <a:ext cx="4959928"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pic>
        <p:nvPicPr>
          <p:cNvPr id="12" name="Picture 11">
            <a:extLst>
              <a:ext uri="{FF2B5EF4-FFF2-40B4-BE49-F238E27FC236}">
                <a16:creationId xmlns:a16="http://schemas.microsoft.com/office/drawing/2014/main" id="{771ED72F-DA43-094B-9BAD-9675B0B22D39}"/>
              </a:ext>
            </a:extLst>
          </p:cNvPr>
          <p:cNvPicPr>
            <a:picLocks noChangeAspect="1"/>
          </p:cNvPicPr>
          <p:nvPr userDrawn="1"/>
        </p:nvPicPr>
        <p:blipFill>
          <a:blip r:embed="rId2"/>
          <a:stretch>
            <a:fillRect/>
          </a:stretch>
        </p:blipFill>
        <p:spPr>
          <a:xfrm>
            <a:off x="676304" y="6151866"/>
            <a:ext cx="1039254" cy="271659"/>
          </a:xfrm>
          <a:prstGeom prst="rect">
            <a:avLst/>
          </a:prstGeom>
        </p:spPr>
      </p:pic>
      <p:sp>
        <p:nvSpPr>
          <p:cNvPr id="9" name="Title 1">
            <a:extLst>
              <a:ext uri="{FF2B5EF4-FFF2-40B4-BE49-F238E27FC236}">
                <a16:creationId xmlns:a16="http://schemas.microsoft.com/office/drawing/2014/main" id="{1FFC3DD7-68DC-9840-9DDA-865D88693498}"/>
              </a:ext>
            </a:extLst>
          </p:cNvPr>
          <p:cNvSpPr>
            <a:spLocks noGrp="1"/>
          </p:cNvSpPr>
          <p:nvPr>
            <p:ph type="title"/>
          </p:nvPr>
        </p:nvSpPr>
        <p:spPr>
          <a:xfrm>
            <a:off x="587828" y="666290"/>
            <a:ext cx="5127171" cy="538389"/>
          </a:xfrm>
          <a:prstGeom prst="rect">
            <a:avLst/>
          </a:prstGeom>
        </p:spPr>
        <p:txBody>
          <a:bodyPr>
            <a:normAutofit/>
          </a:bodyPr>
          <a:lstStyle>
            <a:lvl1pPr>
              <a:defRPr sz="3000" b="1" i="0" baseline="0"/>
            </a:lvl1pPr>
          </a:lstStyle>
          <a:p>
            <a:r>
              <a:rPr lang="en-US"/>
              <a:t>Click to edit Master title style</a:t>
            </a:r>
          </a:p>
        </p:txBody>
      </p:sp>
      <p:sp>
        <p:nvSpPr>
          <p:cNvPr id="11" name="Content Placeholder 3">
            <a:extLst>
              <a:ext uri="{FF2B5EF4-FFF2-40B4-BE49-F238E27FC236}">
                <a16:creationId xmlns:a16="http://schemas.microsoft.com/office/drawing/2014/main" id="{DFA9E514-7904-384B-8ECF-8EE55B2B9826}"/>
              </a:ext>
            </a:extLst>
          </p:cNvPr>
          <p:cNvSpPr>
            <a:spLocks noGrp="1"/>
          </p:cNvSpPr>
          <p:nvPr>
            <p:ph sz="half" idx="15"/>
          </p:nvPr>
        </p:nvSpPr>
        <p:spPr>
          <a:xfrm>
            <a:off x="579120" y="1355195"/>
            <a:ext cx="5135880" cy="4436003"/>
          </a:xfrm>
        </p:spPr>
        <p:txBody>
          <a:bodyPr/>
          <a:lstStyle>
            <a:lvl1pPr marL="342000" indent="-342000">
              <a:defRPr/>
            </a:lvl1pPr>
            <a:lvl2pPr marL="799200" indent="-342000">
              <a:defRPr/>
            </a:lvl2pPr>
            <a:lvl3pPr>
              <a:defRPr/>
            </a:lvl3pPr>
          </a:lstStyle>
          <a:p>
            <a:pPr lvl="0"/>
            <a:r>
              <a:rPr lang="en-US"/>
              <a:t>Click to edit Master text styles</a:t>
            </a:r>
          </a:p>
          <a:p>
            <a:pPr lvl="1"/>
            <a:r>
              <a:rPr lang="en-US"/>
              <a:t>Second level</a:t>
            </a:r>
          </a:p>
          <a:p>
            <a:pPr lvl="2"/>
            <a:r>
              <a:rPr lang="en-US"/>
              <a:t>Third level</a:t>
            </a:r>
          </a:p>
        </p:txBody>
      </p:sp>
      <p:sp>
        <p:nvSpPr>
          <p:cNvPr id="14" name="Content Placeholder 3">
            <a:extLst>
              <a:ext uri="{FF2B5EF4-FFF2-40B4-BE49-F238E27FC236}">
                <a16:creationId xmlns:a16="http://schemas.microsoft.com/office/drawing/2014/main" id="{C55D6772-724B-2241-8A1B-3CB33F9F7394}"/>
              </a:ext>
            </a:extLst>
          </p:cNvPr>
          <p:cNvSpPr>
            <a:spLocks noGrp="1"/>
          </p:cNvSpPr>
          <p:nvPr>
            <p:ph sz="half" idx="16"/>
          </p:nvPr>
        </p:nvSpPr>
        <p:spPr>
          <a:xfrm>
            <a:off x="6458640" y="1355195"/>
            <a:ext cx="5135880" cy="4436003"/>
          </a:xfrm>
        </p:spPr>
        <p:txBody>
          <a:bodyPr/>
          <a:lstStyle>
            <a:lvl1pPr marL="342000" indent="-342000">
              <a:defRPr/>
            </a:lvl1pPr>
            <a:lvl2pPr marL="799200" indent="-342000">
              <a:defRPr/>
            </a:lvl2pPr>
          </a:lstStyle>
          <a:p>
            <a:pPr lvl="0"/>
            <a:r>
              <a:rPr lang="en-US"/>
              <a:t>Click to edit Master text styles</a:t>
            </a:r>
          </a:p>
          <a:p>
            <a:pPr lvl="1"/>
            <a:r>
              <a:rPr lang="en-US"/>
              <a:t>Second level</a:t>
            </a:r>
          </a:p>
          <a:p>
            <a:pPr lvl="2"/>
            <a:r>
              <a:rPr lang="en-US"/>
              <a:t>Third level</a:t>
            </a:r>
          </a:p>
        </p:txBody>
      </p:sp>
      <p:sp>
        <p:nvSpPr>
          <p:cNvPr id="15" name="Slide Number Placeholder 5">
            <a:extLst>
              <a:ext uri="{FF2B5EF4-FFF2-40B4-BE49-F238E27FC236}">
                <a16:creationId xmlns:a16="http://schemas.microsoft.com/office/drawing/2014/main" id="{F6BD7F51-4AAE-4B4F-A1B4-217DAE2196F7}"/>
              </a:ext>
            </a:extLst>
          </p:cNvPr>
          <p:cNvSpPr>
            <a:spLocks noGrp="1"/>
          </p:cNvSpPr>
          <p:nvPr>
            <p:ph type="sldNum" sz="quarter" idx="12"/>
          </p:nvPr>
        </p:nvSpPr>
        <p:spPr>
          <a:xfrm>
            <a:off x="8854464" y="6184230"/>
            <a:ext cx="2743200" cy="365125"/>
          </a:xfrm>
        </p:spPr>
        <p:txBody>
          <a:bodyPr/>
          <a:lstStyle/>
          <a:p>
            <a:fld id="{56F460CF-4789-5848-B965-6EAFD6B7CB2A}" type="slidenum">
              <a:rPr lang="en-US" smtClean="0"/>
              <a:t>‹#›</a:t>
            </a:fld>
            <a:endParaRPr lang="en-US"/>
          </a:p>
        </p:txBody>
      </p:sp>
    </p:spTree>
    <p:extLst>
      <p:ext uri="{BB962C8B-B14F-4D97-AF65-F5344CB8AC3E}">
        <p14:creationId xmlns:p14="http://schemas.microsoft.com/office/powerpoint/2010/main" val="35429115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able Layout Slid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A453D68-8BEE-1D4A-A813-E5193496FC84}"/>
              </a:ext>
            </a:extLst>
          </p:cNvPr>
          <p:cNvSpPr>
            <a:spLocks noGrp="1"/>
          </p:cNvSpPr>
          <p:nvPr>
            <p:ph type="title"/>
          </p:nvPr>
        </p:nvSpPr>
        <p:spPr>
          <a:xfrm>
            <a:off x="587828" y="666290"/>
            <a:ext cx="5127171" cy="538389"/>
          </a:xfrm>
          <a:prstGeom prst="rect">
            <a:avLst/>
          </a:prstGeom>
        </p:spPr>
        <p:txBody>
          <a:bodyPr>
            <a:normAutofit/>
          </a:bodyPr>
          <a:lstStyle>
            <a:lvl1pPr>
              <a:defRPr sz="3000" b="1" i="0" baseline="0"/>
            </a:lvl1pPr>
          </a:lstStyle>
          <a:p>
            <a:r>
              <a:rPr lang="en-US"/>
              <a:t>Click to edit Master title style</a:t>
            </a:r>
          </a:p>
        </p:txBody>
      </p:sp>
      <p:pic>
        <p:nvPicPr>
          <p:cNvPr id="5" name="Picture 4">
            <a:extLst>
              <a:ext uri="{FF2B5EF4-FFF2-40B4-BE49-F238E27FC236}">
                <a16:creationId xmlns:a16="http://schemas.microsoft.com/office/drawing/2014/main" id="{8C0182A0-9206-0842-8DE1-5A3A1F270E3C}"/>
              </a:ext>
            </a:extLst>
          </p:cNvPr>
          <p:cNvPicPr>
            <a:picLocks noChangeAspect="1"/>
          </p:cNvPicPr>
          <p:nvPr userDrawn="1"/>
        </p:nvPicPr>
        <p:blipFill>
          <a:blip r:embed="rId2"/>
          <a:stretch>
            <a:fillRect/>
          </a:stretch>
        </p:blipFill>
        <p:spPr>
          <a:xfrm>
            <a:off x="676304" y="6151866"/>
            <a:ext cx="1039254" cy="271659"/>
          </a:xfrm>
          <a:prstGeom prst="rect">
            <a:avLst/>
          </a:prstGeom>
        </p:spPr>
      </p:pic>
      <p:sp>
        <p:nvSpPr>
          <p:cNvPr id="7" name="Slide Number Placeholder 5">
            <a:extLst>
              <a:ext uri="{FF2B5EF4-FFF2-40B4-BE49-F238E27FC236}">
                <a16:creationId xmlns:a16="http://schemas.microsoft.com/office/drawing/2014/main" id="{5AA0AA96-3EE9-CC4A-B025-B1B6C0ED1355}"/>
              </a:ext>
            </a:extLst>
          </p:cNvPr>
          <p:cNvSpPr>
            <a:spLocks noGrp="1"/>
          </p:cNvSpPr>
          <p:nvPr>
            <p:ph type="sldNum" sz="quarter" idx="12"/>
          </p:nvPr>
        </p:nvSpPr>
        <p:spPr>
          <a:xfrm>
            <a:off x="8854464" y="6184230"/>
            <a:ext cx="2743200" cy="365125"/>
          </a:xfrm>
        </p:spPr>
        <p:txBody>
          <a:bodyPr/>
          <a:lstStyle/>
          <a:p>
            <a:fld id="{56F460CF-4789-5848-B965-6EAFD6B7CB2A}" type="slidenum">
              <a:rPr lang="en-US" smtClean="0"/>
              <a:t>‹#›</a:t>
            </a:fld>
            <a:endParaRPr lang="en-US"/>
          </a:p>
        </p:txBody>
      </p:sp>
    </p:spTree>
    <p:extLst>
      <p:ext uri="{BB962C8B-B14F-4D97-AF65-F5344CB8AC3E}">
        <p14:creationId xmlns:p14="http://schemas.microsoft.com/office/powerpoint/2010/main" val="29518301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ection Header Slide - Rainforest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B65D7D9A-97D7-7D4D-88E4-36791E74BAC5}"/>
              </a:ext>
            </a:extLst>
          </p:cNvPr>
          <p:cNvSpPr txBox="1">
            <a:spLocks/>
          </p:cNvSpPr>
          <p:nvPr/>
        </p:nvSpPr>
        <p:spPr>
          <a:xfrm>
            <a:off x="775539" y="794657"/>
            <a:ext cx="10371432" cy="9152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800" b="1" i="0">
              <a:solidFill>
                <a:schemeClr val="bg1"/>
              </a:solidFill>
              <a:latin typeface="Calibri" panose="020F0502020204030204" pitchFamily="34" charset="0"/>
              <a:cs typeface="Calibri" panose="020F0502020204030204" pitchFamily="34" charset="0"/>
            </a:endParaRPr>
          </a:p>
        </p:txBody>
      </p:sp>
      <p:sp>
        <p:nvSpPr>
          <p:cNvPr id="14" name="Title 1">
            <a:extLst>
              <a:ext uri="{FF2B5EF4-FFF2-40B4-BE49-F238E27FC236}">
                <a16:creationId xmlns:a16="http://schemas.microsoft.com/office/drawing/2014/main" id="{E7A88D5F-F803-2542-A214-A5B3C51C8E5C}"/>
              </a:ext>
            </a:extLst>
          </p:cNvPr>
          <p:cNvSpPr>
            <a:spLocks noGrp="1"/>
          </p:cNvSpPr>
          <p:nvPr>
            <p:ph type="title" hasCustomPrompt="1"/>
          </p:nvPr>
        </p:nvSpPr>
        <p:spPr>
          <a:xfrm>
            <a:off x="775540" y="838198"/>
            <a:ext cx="8453520" cy="915206"/>
          </a:xfrm>
          <a:prstGeom prst="rect">
            <a:avLst/>
          </a:prstGeom>
        </p:spPr>
        <p:txBody>
          <a:bodyPr>
            <a:normAutofit/>
          </a:bodyPr>
          <a:lstStyle>
            <a:lvl1pPr>
              <a:defRPr sz="4800" b="1" i="0" baseline="0">
                <a:solidFill>
                  <a:schemeClr val="bg1"/>
                </a:solidFill>
                <a:latin typeface="Calibri" panose="020F0502020204030204" pitchFamily="34" charset="0"/>
              </a:defRPr>
            </a:lvl1pPr>
          </a:lstStyle>
          <a:p>
            <a:r>
              <a:rPr lang="en-US"/>
              <a:t>Section Break Title</a:t>
            </a:r>
          </a:p>
        </p:txBody>
      </p:sp>
      <p:sp>
        <p:nvSpPr>
          <p:cNvPr id="6" name="Title 1">
            <a:extLst>
              <a:ext uri="{FF2B5EF4-FFF2-40B4-BE49-F238E27FC236}">
                <a16:creationId xmlns:a16="http://schemas.microsoft.com/office/drawing/2014/main" id="{B65D7D9A-97D7-7D4D-88E4-36791E74BAC5}"/>
              </a:ext>
            </a:extLst>
          </p:cNvPr>
          <p:cNvSpPr txBox="1">
            <a:spLocks/>
          </p:cNvSpPr>
          <p:nvPr userDrawn="1"/>
        </p:nvSpPr>
        <p:spPr>
          <a:xfrm>
            <a:off x="775539" y="794657"/>
            <a:ext cx="10371432" cy="9152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800" b="1" i="0">
              <a:solidFill>
                <a:schemeClr val="bg1"/>
              </a:solidFill>
              <a:latin typeface="Calibri" panose="020F0502020204030204" pitchFamily="34" charset="0"/>
              <a:cs typeface="Calibri" panose="020F0502020204030204" pitchFamily="34" charset="0"/>
            </a:endParaRPr>
          </a:p>
        </p:txBody>
      </p:sp>
      <p:sp>
        <p:nvSpPr>
          <p:cNvPr id="7" name="Slide Number Placeholder 5">
            <a:extLst>
              <a:ext uri="{FF2B5EF4-FFF2-40B4-BE49-F238E27FC236}">
                <a16:creationId xmlns:a16="http://schemas.microsoft.com/office/drawing/2014/main" id="{CAC81D9C-4D6C-814F-A68D-B1BEB7D9F9DC}"/>
              </a:ext>
            </a:extLst>
          </p:cNvPr>
          <p:cNvSpPr>
            <a:spLocks noGrp="1"/>
          </p:cNvSpPr>
          <p:nvPr>
            <p:ph type="sldNum" sz="quarter" idx="12"/>
          </p:nvPr>
        </p:nvSpPr>
        <p:spPr>
          <a:xfrm>
            <a:off x="10560206" y="6184230"/>
            <a:ext cx="754808" cy="365125"/>
          </a:xfrm>
        </p:spPr>
        <p:txBody>
          <a:bodyPr/>
          <a:lstStyle>
            <a:lvl1pPr>
              <a:defRPr>
                <a:solidFill>
                  <a:schemeClr val="bg1"/>
                </a:solidFill>
              </a:defRPr>
            </a:lvl1pPr>
          </a:lstStyle>
          <a:p>
            <a:fld id="{56F460CF-4789-5848-B965-6EAFD6B7CB2A}" type="slidenum">
              <a:rPr lang="en-US" smtClean="0"/>
              <a:pPr/>
              <a:t>‹#›</a:t>
            </a:fld>
            <a:endParaRPr lang="en-US"/>
          </a:p>
        </p:txBody>
      </p:sp>
    </p:spTree>
    <p:extLst>
      <p:ext uri="{BB962C8B-B14F-4D97-AF65-F5344CB8AC3E}">
        <p14:creationId xmlns:p14="http://schemas.microsoft.com/office/powerpoint/2010/main" val="14020124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ection Header Slide -  Seaside T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B65D7D9A-97D7-7D4D-88E4-36791E74BAC5}"/>
              </a:ext>
            </a:extLst>
          </p:cNvPr>
          <p:cNvSpPr txBox="1">
            <a:spLocks/>
          </p:cNvSpPr>
          <p:nvPr/>
        </p:nvSpPr>
        <p:spPr>
          <a:xfrm>
            <a:off x="775539" y="794657"/>
            <a:ext cx="10371432" cy="9152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800" b="1" i="0">
              <a:solidFill>
                <a:schemeClr val="bg1"/>
              </a:solidFill>
              <a:latin typeface="Calibri" panose="020F0502020204030204" pitchFamily="34" charset="0"/>
              <a:cs typeface="Calibri" panose="020F0502020204030204" pitchFamily="34" charset="0"/>
            </a:endParaRPr>
          </a:p>
        </p:txBody>
      </p:sp>
      <p:sp>
        <p:nvSpPr>
          <p:cNvPr id="6" name="Title 1">
            <a:extLst>
              <a:ext uri="{FF2B5EF4-FFF2-40B4-BE49-F238E27FC236}">
                <a16:creationId xmlns:a16="http://schemas.microsoft.com/office/drawing/2014/main" id="{4575600C-5BDE-D84B-9008-FBC28519C817}"/>
              </a:ext>
            </a:extLst>
          </p:cNvPr>
          <p:cNvSpPr>
            <a:spLocks noGrp="1"/>
          </p:cNvSpPr>
          <p:nvPr>
            <p:ph type="title" hasCustomPrompt="1"/>
          </p:nvPr>
        </p:nvSpPr>
        <p:spPr>
          <a:xfrm>
            <a:off x="775540" y="838198"/>
            <a:ext cx="8453520" cy="915206"/>
          </a:xfrm>
          <a:prstGeom prst="rect">
            <a:avLst/>
          </a:prstGeom>
        </p:spPr>
        <p:txBody>
          <a:bodyPr>
            <a:normAutofit/>
          </a:bodyPr>
          <a:lstStyle>
            <a:lvl1pPr>
              <a:defRPr sz="4800" b="1" i="0" baseline="0">
                <a:solidFill>
                  <a:schemeClr val="bg1"/>
                </a:solidFill>
                <a:latin typeface="Calibri" panose="020F0502020204030204" pitchFamily="34" charset="0"/>
              </a:defRPr>
            </a:lvl1pPr>
          </a:lstStyle>
          <a:p>
            <a:r>
              <a:rPr lang="en-US"/>
              <a:t>Section Break Title</a:t>
            </a:r>
          </a:p>
        </p:txBody>
      </p:sp>
      <p:sp>
        <p:nvSpPr>
          <p:cNvPr id="7" name="Title 1">
            <a:extLst>
              <a:ext uri="{FF2B5EF4-FFF2-40B4-BE49-F238E27FC236}">
                <a16:creationId xmlns:a16="http://schemas.microsoft.com/office/drawing/2014/main" id="{B65D7D9A-97D7-7D4D-88E4-36791E74BAC5}"/>
              </a:ext>
            </a:extLst>
          </p:cNvPr>
          <p:cNvSpPr txBox="1">
            <a:spLocks/>
          </p:cNvSpPr>
          <p:nvPr userDrawn="1"/>
        </p:nvSpPr>
        <p:spPr>
          <a:xfrm>
            <a:off x="775539" y="794657"/>
            <a:ext cx="10371432" cy="9152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800" b="1" i="0">
              <a:solidFill>
                <a:schemeClr val="bg1"/>
              </a:solidFill>
              <a:latin typeface="Calibri" panose="020F0502020204030204" pitchFamily="34" charset="0"/>
              <a:cs typeface="Calibri" panose="020F0502020204030204" pitchFamily="34" charset="0"/>
            </a:endParaRPr>
          </a:p>
        </p:txBody>
      </p:sp>
      <p:sp>
        <p:nvSpPr>
          <p:cNvPr id="8" name="Slide Number Placeholder 5">
            <a:extLst>
              <a:ext uri="{FF2B5EF4-FFF2-40B4-BE49-F238E27FC236}">
                <a16:creationId xmlns:a16="http://schemas.microsoft.com/office/drawing/2014/main" id="{D2F18D7E-C2A6-9847-AD33-9653F54FB4EB}"/>
              </a:ext>
            </a:extLst>
          </p:cNvPr>
          <p:cNvSpPr>
            <a:spLocks noGrp="1"/>
          </p:cNvSpPr>
          <p:nvPr>
            <p:ph type="sldNum" sz="quarter" idx="12"/>
          </p:nvPr>
        </p:nvSpPr>
        <p:spPr>
          <a:xfrm>
            <a:off x="10560206" y="6184230"/>
            <a:ext cx="754808" cy="365125"/>
          </a:xfrm>
        </p:spPr>
        <p:txBody>
          <a:bodyPr/>
          <a:lstStyle>
            <a:lvl1pPr>
              <a:defRPr>
                <a:solidFill>
                  <a:schemeClr val="bg1"/>
                </a:solidFill>
              </a:defRPr>
            </a:lvl1pPr>
          </a:lstStyle>
          <a:p>
            <a:fld id="{56F460CF-4789-5848-B965-6EAFD6B7CB2A}" type="slidenum">
              <a:rPr lang="en-US" smtClean="0"/>
              <a:pPr/>
              <a:t>‹#›</a:t>
            </a:fld>
            <a:endParaRPr lang="en-US"/>
          </a:p>
        </p:txBody>
      </p:sp>
    </p:spTree>
    <p:extLst>
      <p:ext uri="{BB962C8B-B14F-4D97-AF65-F5344CB8AC3E}">
        <p14:creationId xmlns:p14="http://schemas.microsoft.com/office/powerpoint/2010/main" val="3781493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Master Title Slide - Ocean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B9F364FD-7182-1A4B-8185-58DF39D82C55}"/>
              </a:ext>
            </a:extLst>
          </p:cNvPr>
          <p:cNvSpPr>
            <a:spLocks noGrp="1"/>
          </p:cNvSpPr>
          <p:nvPr>
            <p:ph type="subTitle" idx="1"/>
          </p:nvPr>
        </p:nvSpPr>
        <p:spPr>
          <a:xfrm>
            <a:off x="775539" y="1709863"/>
            <a:ext cx="9249625" cy="472022"/>
          </a:xfrm>
        </p:spPr>
        <p:txBody>
          <a:bodyPr>
            <a:normAutofit fontScale="92500" lnSpcReduction="10000"/>
          </a:bodyPr>
          <a:lstStyle>
            <a:lvl1pPr marL="0" indent="0">
              <a:buNone/>
              <a:tabLst/>
              <a:defRPr>
                <a:solidFill>
                  <a:schemeClr val="bg1"/>
                </a:solidFill>
              </a:defRPr>
            </a:lvl1pPr>
          </a:lstStyle>
          <a:p>
            <a:pPr algn="l"/>
            <a:r>
              <a:rPr lang="en-US" sz="3200"/>
              <a:t>Click to edit Master subtitle style</a:t>
            </a:r>
          </a:p>
        </p:txBody>
      </p:sp>
      <p:sp>
        <p:nvSpPr>
          <p:cNvPr id="17" name="Text Placeholder 16">
            <a:extLst>
              <a:ext uri="{FF2B5EF4-FFF2-40B4-BE49-F238E27FC236}">
                <a16:creationId xmlns:a16="http://schemas.microsoft.com/office/drawing/2014/main" id="{EE290C3C-54AB-E647-80D8-6ABAF7AD723C}"/>
              </a:ext>
            </a:extLst>
          </p:cNvPr>
          <p:cNvSpPr>
            <a:spLocks noGrp="1"/>
          </p:cNvSpPr>
          <p:nvPr>
            <p:ph type="body" sz="quarter" idx="13" hasCustomPrompt="1"/>
          </p:nvPr>
        </p:nvSpPr>
        <p:spPr>
          <a:xfrm>
            <a:off x="787571" y="2191509"/>
            <a:ext cx="4217486" cy="365125"/>
          </a:xfrm>
        </p:spPr>
        <p:txBody>
          <a:bodyPr>
            <a:normAutofit/>
          </a:bodyPr>
          <a:lstStyle>
            <a:lvl1pPr marL="0" indent="0">
              <a:buNone/>
              <a:defRPr sz="1800">
                <a:solidFill>
                  <a:schemeClr val="bg1"/>
                </a:solidFill>
              </a:defRPr>
            </a:lvl1pPr>
          </a:lstStyle>
          <a:p>
            <a:pPr lvl="0"/>
            <a:r>
              <a:rPr lang="en-CA"/>
              <a:t>Month Day, Year</a:t>
            </a:r>
            <a:endParaRPr lang="en-US"/>
          </a:p>
        </p:txBody>
      </p:sp>
      <p:sp>
        <p:nvSpPr>
          <p:cNvPr id="12" name="Title 1">
            <a:extLst>
              <a:ext uri="{FF2B5EF4-FFF2-40B4-BE49-F238E27FC236}">
                <a16:creationId xmlns:a16="http://schemas.microsoft.com/office/drawing/2014/main" id="{B65D7D9A-97D7-7D4D-88E4-36791E74BAC5}"/>
              </a:ext>
            </a:extLst>
          </p:cNvPr>
          <p:cNvSpPr txBox="1">
            <a:spLocks/>
          </p:cNvSpPr>
          <p:nvPr/>
        </p:nvSpPr>
        <p:spPr>
          <a:xfrm>
            <a:off x="775539" y="794657"/>
            <a:ext cx="10371432" cy="9152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800" b="1" i="0">
              <a:solidFill>
                <a:schemeClr val="bg1"/>
              </a:solidFill>
              <a:latin typeface="Calibri" panose="020F0502020204030204" pitchFamily="34" charset="0"/>
              <a:cs typeface="Calibri" panose="020F0502020204030204" pitchFamily="34" charset="0"/>
            </a:endParaRPr>
          </a:p>
        </p:txBody>
      </p:sp>
      <p:sp>
        <p:nvSpPr>
          <p:cNvPr id="14" name="Title 1">
            <a:extLst>
              <a:ext uri="{FF2B5EF4-FFF2-40B4-BE49-F238E27FC236}">
                <a16:creationId xmlns:a16="http://schemas.microsoft.com/office/drawing/2014/main" id="{E7A88D5F-F803-2542-A214-A5B3C51C8E5C}"/>
              </a:ext>
            </a:extLst>
          </p:cNvPr>
          <p:cNvSpPr>
            <a:spLocks noGrp="1"/>
          </p:cNvSpPr>
          <p:nvPr>
            <p:ph type="title"/>
          </p:nvPr>
        </p:nvSpPr>
        <p:spPr>
          <a:xfrm>
            <a:off x="775540" y="838198"/>
            <a:ext cx="9249624" cy="819831"/>
          </a:xfrm>
          <a:prstGeom prst="rect">
            <a:avLst/>
          </a:prstGeom>
        </p:spPr>
        <p:txBody>
          <a:bodyPr>
            <a:normAutofit/>
          </a:bodyPr>
          <a:lstStyle>
            <a:lvl1pPr marL="0" indent="0">
              <a:tabLst/>
              <a:defRPr sz="4800" b="1" i="0" baseline="0">
                <a:solidFill>
                  <a:schemeClr val="bg1"/>
                </a:solidFill>
                <a:latin typeface="Calibri" panose="020F0502020204030204" pitchFamily="34" charset="0"/>
              </a:defRPr>
            </a:lvl1pPr>
          </a:lstStyle>
          <a:p>
            <a:r>
              <a:rPr lang="en-US"/>
              <a:t>Click to edit Master title style</a:t>
            </a:r>
          </a:p>
        </p:txBody>
      </p:sp>
      <p:sp>
        <p:nvSpPr>
          <p:cNvPr id="10" name="Title 1">
            <a:extLst>
              <a:ext uri="{FF2B5EF4-FFF2-40B4-BE49-F238E27FC236}">
                <a16:creationId xmlns:a16="http://schemas.microsoft.com/office/drawing/2014/main" id="{B65D7D9A-97D7-7D4D-88E4-36791E74BAC5}"/>
              </a:ext>
            </a:extLst>
          </p:cNvPr>
          <p:cNvSpPr txBox="1">
            <a:spLocks/>
          </p:cNvSpPr>
          <p:nvPr userDrawn="1"/>
        </p:nvSpPr>
        <p:spPr>
          <a:xfrm>
            <a:off x="775539" y="794657"/>
            <a:ext cx="10371432" cy="9152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800" b="1" i="0">
              <a:solidFill>
                <a:schemeClr val="bg1"/>
              </a:solidFill>
              <a:latin typeface="Calibri" panose="020F0502020204030204" pitchFamily="34" charset="0"/>
              <a:cs typeface="Calibri" panose="020F0502020204030204" pitchFamily="34" charset="0"/>
            </a:endParaRPr>
          </a:p>
        </p:txBody>
      </p:sp>
      <p:sp>
        <p:nvSpPr>
          <p:cNvPr id="9" name="Date Placeholder 3">
            <a:extLst>
              <a:ext uri="{FF2B5EF4-FFF2-40B4-BE49-F238E27FC236}">
                <a16:creationId xmlns:a16="http://schemas.microsoft.com/office/drawing/2014/main" id="{B271A9CB-8CBE-C04B-9EE8-81FA0CFDA197}"/>
              </a:ext>
            </a:extLst>
          </p:cNvPr>
          <p:cNvSpPr>
            <a:spLocks noGrp="1"/>
          </p:cNvSpPr>
          <p:nvPr>
            <p:ph type="dt" sz="half" idx="2"/>
          </p:nvPr>
        </p:nvSpPr>
        <p:spPr>
          <a:xfrm>
            <a:off x="5573745" y="5990376"/>
            <a:ext cx="1592368" cy="320972"/>
          </a:xfrm>
          <a:prstGeom prst="rect">
            <a:avLst/>
          </a:prstGeom>
        </p:spPr>
        <p:txBody>
          <a:bodyPr vert="horz" lIns="91440" tIns="45720" rIns="91440" bIns="45720" rtlCol="0" anchor="ctr"/>
          <a:lstStyle>
            <a:lvl1pPr algn="l">
              <a:defRPr sz="1200">
                <a:solidFill>
                  <a:schemeClr val="bg1"/>
                </a:solidFill>
              </a:defRPr>
            </a:lvl1pPr>
          </a:lstStyle>
          <a:p>
            <a:fld id="{01559D55-A33A-3648-98A5-85028499FDB3}" type="datetime8">
              <a:rPr lang="en-CA" sz="1100" smtClean="0"/>
              <a:pPr/>
              <a:t>12/11/2024 2:32 PM</a:t>
            </a:fld>
            <a:endParaRPr lang="en-US"/>
          </a:p>
        </p:txBody>
      </p:sp>
    </p:spTree>
    <p:extLst>
      <p:ext uri="{BB962C8B-B14F-4D97-AF65-F5344CB8AC3E}">
        <p14:creationId xmlns:p14="http://schemas.microsoft.com/office/powerpoint/2010/main" val="32223094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hank You Slide - Ocean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B65D7D9A-97D7-7D4D-88E4-36791E74BAC5}"/>
              </a:ext>
            </a:extLst>
          </p:cNvPr>
          <p:cNvSpPr txBox="1">
            <a:spLocks/>
          </p:cNvSpPr>
          <p:nvPr/>
        </p:nvSpPr>
        <p:spPr>
          <a:xfrm>
            <a:off x="775539" y="794657"/>
            <a:ext cx="10371432" cy="9152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800" b="1" i="0">
              <a:solidFill>
                <a:schemeClr val="bg1"/>
              </a:solidFill>
              <a:latin typeface="Calibri" panose="020F0502020204030204" pitchFamily="34" charset="0"/>
              <a:cs typeface="Calibri" panose="020F0502020204030204" pitchFamily="34" charset="0"/>
            </a:endParaRPr>
          </a:p>
        </p:txBody>
      </p:sp>
      <p:sp>
        <p:nvSpPr>
          <p:cNvPr id="14" name="Title 1">
            <a:extLst>
              <a:ext uri="{FF2B5EF4-FFF2-40B4-BE49-F238E27FC236}">
                <a16:creationId xmlns:a16="http://schemas.microsoft.com/office/drawing/2014/main" id="{E7A88D5F-F803-2542-A214-A5B3C51C8E5C}"/>
              </a:ext>
            </a:extLst>
          </p:cNvPr>
          <p:cNvSpPr>
            <a:spLocks noGrp="1"/>
          </p:cNvSpPr>
          <p:nvPr>
            <p:ph type="title" hasCustomPrompt="1"/>
          </p:nvPr>
        </p:nvSpPr>
        <p:spPr>
          <a:xfrm>
            <a:off x="775540" y="838198"/>
            <a:ext cx="8177961" cy="915206"/>
          </a:xfrm>
          <a:prstGeom prst="rect">
            <a:avLst/>
          </a:prstGeom>
        </p:spPr>
        <p:txBody>
          <a:bodyPr>
            <a:normAutofit/>
          </a:bodyPr>
          <a:lstStyle>
            <a:lvl1pPr>
              <a:defRPr sz="4800" b="1" i="0" baseline="0">
                <a:solidFill>
                  <a:schemeClr val="bg1"/>
                </a:solidFill>
                <a:latin typeface="Calibri" panose="020F0502020204030204" pitchFamily="34" charset="0"/>
              </a:defRPr>
            </a:lvl1pPr>
          </a:lstStyle>
          <a:p>
            <a:r>
              <a:rPr lang="en-US"/>
              <a:t>Thank you</a:t>
            </a:r>
          </a:p>
        </p:txBody>
      </p:sp>
      <p:sp>
        <p:nvSpPr>
          <p:cNvPr id="6" name="Title 1">
            <a:extLst>
              <a:ext uri="{FF2B5EF4-FFF2-40B4-BE49-F238E27FC236}">
                <a16:creationId xmlns:a16="http://schemas.microsoft.com/office/drawing/2014/main" id="{B65D7D9A-97D7-7D4D-88E4-36791E74BAC5}"/>
              </a:ext>
            </a:extLst>
          </p:cNvPr>
          <p:cNvSpPr txBox="1">
            <a:spLocks/>
          </p:cNvSpPr>
          <p:nvPr userDrawn="1"/>
        </p:nvSpPr>
        <p:spPr>
          <a:xfrm>
            <a:off x="775539" y="794657"/>
            <a:ext cx="10371432" cy="9152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800" b="1" i="0">
              <a:solidFill>
                <a:schemeClr val="bg1"/>
              </a:solidFill>
              <a:latin typeface="Calibri" panose="020F0502020204030204" pitchFamily="34" charset="0"/>
              <a:cs typeface="Calibri" panose="020F0502020204030204" pitchFamily="34" charset="0"/>
            </a:endParaRPr>
          </a:p>
        </p:txBody>
      </p:sp>
      <p:sp>
        <p:nvSpPr>
          <p:cNvPr id="8" name="Slide Number Placeholder 5">
            <a:extLst>
              <a:ext uri="{FF2B5EF4-FFF2-40B4-BE49-F238E27FC236}">
                <a16:creationId xmlns:a16="http://schemas.microsoft.com/office/drawing/2014/main" id="{88F00F76-A0BE-5D41-B27A-A8E98B4B6893}"/>
              </a:ext>
            </a:extLst>
          </p:cNvPr>
          <p:cNvSpPr>
            <a:spLocks noGrp="1"/>
          </p:cNvSpPr>
          <p:nvPr>
            <p:ph type="sldNum" sz="quarter" idx="12"/>
          </p:nvPr>
        </p:nvSpPr>
        <p:spPr>
          <a:xfrm>
            <a:off x="10560206" y="6184230"/>
            <a:ext cx="754808" cy="365125"/>
          </a:xfrm>
        </p:spPr>
        <p:txBody>
          <a:bodyPr/>
          <a:lstStyle>
            <a:lvl1pPr>
              <a:defRPr>
                <a:solidFill>
                  <a:schemeClr val="bg1"/>
                </a:solidFill>
              </a:defRPr>
            </a:lvl1pPr>
          </a:lstStyle>
          <a:p>
            <a:fld id="{56F460CF-4789-5848-B965-6EAFD6B7CB2A}" type="slidenum">
              <a:rPr lang="en-US" smtClean="0"/>
              <a:pPr/>
              <a:t>‹#›</a:t>
            </a:fld>
            <a:endParaRPr lang="en-US"/>
          </a:p>
        </p:txBody>
      </p:sp>
    </p:spTree>
    <p:extLst>
      <p:ext uri="{BB962C8B-B14F-4D97-AF65-F5344CB8AC3E}">
        <p14:creationId xmlns:p14="http://schemas.microsoft.com/office/powerpoint/2010/main" val="20038032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Heavy Text Layou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EE1A9CA-3ADE-854E-91BB-E858E7DEC247}"/>
              </a:ext>
            </a:extLst>
          </p:cNvPr>
          <p:cNvSpPr>
            <a:spLocks noGrp="1"/>
          </p:cNvSpPr>
          <p:nvPr>
            <p:ph type="title"/>
          </p:nvPr>
        </p:nvSpPr>
        <p:spPr>
          <a:xfrm>
            <a:off x="587828" y="666290"/>
            <a:ext cx="5127171" cy="538389"/>
          </a:xfrm>
          <a:prstGeom prst="rect">
            <a:avLst/>
          </a:prstGeom>
        </p:spPr>
        <p:txBody>
          <a:bodyPr>
            <a:normAutofit/>
          </a:bodyPr>
          <a:lstStyle>
            <a:lvl1pPr marL="0" indent="0">
              <a:tabLst/>
              <a:defRPr sz="3000" b="1" i="0" baseline="0"/>
            </a:lvl1pPr>
          </a:lstStyle>
          <a:p>
            <a:r>
              <a:rPr lang="en-US"/>
              <a:t>Click to edit Master title style</a:t>
            </a:r>
          </a:p>
        </p:txBody>
      </p:sp>
      <p:sp>
        <p:nvSpPr>
          <p:cNvPr id="3" name="Text Placeholder 2">
            <a:extLst>
              <a:ext uri="{FF2B5EF4-FFF2-40B4-BE49-F238E27FC236}">
                <a16:creationId xmlns:a16="http://schemas.microsoft.com/office/drawing/2014/main" id="{C4FFCD51-548C-414C-99D3-073F04B19C93}"/>
              </a:ext>
            </a:extLst>
          </p:cNvPr>
          <p:cNvSpPr>
            <a:spLocks noGrp="1"/>
          </p:cNvSpPr>
          <p:nvPr>
            <p:ph type="body" sz="quarter" idx="13"/>
          </p:nvPr>
        </p:nvSpPr>
        <p:spPr>
          <a:xfrm>
            <a:off x="577055" y="1355197"/>
            <a:ext cx="10275888" cy="3973512"/>
          </a:xfrm>
        </p:spPr>
        <p:txBody>
          <a:bodyPr>
            <a:noAutofit/>
          </a:bodyPr>
          <a:lstStyle>
            <a:lvl1pPr marL="0" indent="0">
              <a:buNone/>
              <a:defRPr sz="2400" baseline="0"/>
            </a:lvl1pPr>
            <a:lvl2pPr marL="457200" indent="0">
              <a:buNone/>
              <a:defRPr baseline="0">
                <a:latin typeface="Calibri" panose="020F0502020204030204" pitchFamily="34" charset="0"/>
              </a:defRPr>
            </a:lvl2pPr>
          </a:lstStyle>
          <a:p>
            <a:pPr lvl="0"/>
            <a:r>
              <a:rPr lang="en-US"/>
              <a:t>Click to edit Master text styles</a:t>
            </a:r>
          </a:p>
        </p:txBody>
      </p:sp>
      <p:sp>
        <p:nvSpPr>
          <p:cNvPr id="7" name="Slide Number Placeholder 5">
            <a:extLst>
              <a:ext uri="{FF2B5EF4-FFF2-40B4-BE49-F238E27FC236}">
                <a16:creationId xmlns:a16="http://schemas.microsoft.com/office/drawing/2014/main" id="{BECBBFB6-2357-2644-870A-64DB118CD54A}"/>
              </a:ext>
            </a:extLst>
          </p:cNvPr>
          <p:cNvSpPr>
            <a:spLocks noGrp="1"/>
          </p:cNvSpPr>
          <p:nvPr>
            <p:ph type="sldNum" sz="quarter" idx="12"/>
          </p:nvPr>
        </p:nvSpPr>
        <p:spPr>
          <a:xfrm>
            <a:off x="8854464" y="6184230"/>
            <a:ext cx="2743200" cy="365125"/>
          </a:xfrm>
        </p:spPr>
        <p:txBody>
          <a:bodyPr/>
          <a:lstStyle/>
          <a:p>
            <a:fld id="{56F460CF-4789-5848-B965-6EAFD6B7CB2A}" type="slidenum">
              <a:rPr lang="en-US" smtClean="0"/>
              <a:t>‹#›</a:t>
            </a:fld>
            <a:endParaRPr lang="en-US"/>
          </a:p>
        </p:txBody>
      </p:sp>
      <p:pic>
        <p:nvPicPr>
          <p:cNvPr id="10" name="Picture 9">
            <a:extLst>
              <a:ext uri="{FF2B5EF4-FFF2-40B4-BE49-F238E27FC236}">
                <a16:creationId xmlns:a16="http://schemas.microsoft.com/office/drawing/2014/main" id="{CC1587A9-B695-3F46-A86F-933D01F95212}"/>
              </a:ext>
            </a:extLst>
          </p:cNvPr>
          <p:cNvPicPr>
            <a:picLocks noChangeAspect="1"/>
          </p:cNvPicPr>
          <p:nvPr userDrawn="1"/>
        </p:nvPicPr>
        <p:blipFill>
          <a:blip r:embed="rId2"/>
          <a:stretch>
            <a:fillRect/>
          </a:stretch>
        </p:blipFill>
        <p:spPr>
          <a:xfrm>
            <a:off x="676304" y="6151866"/>
            <a:ext cx="1039254" cy="271659"/>
          </a:xfrm>
          <a:prstGeom prst="rect">
            <a:avLst/>
          </a:prstGeom>
        </p:spPr>
      </p:pic>
    </p:spTree>
    <p:extLst>
      <p:ext uri="{BB962C8B-B14F-4D97-AF65-F5344CB8AC3E}">
        <p14:creationId xmlns:p14="http://schemas.microsoft.com/office/powerpoint/2010/main" val="4678030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vy Bullets Slide - 2 Column">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EE1A9CA-3ADE-854E-91BB-E858E7DEC247}"/>
              </a:ext>
            </a:extLst>
          </p:cNvPr>
          <p:cNvSpPr>
            <a:spLocks noGrp="1"/>
          </p:cNvSpPr>
          <p:nvPr>
            <p:ph type="title"/>
          </p:nvPr>
        </p:nvSpPr>
        <p:spPr>
          <a:xfrm>
            <a:off x="587828" y="666290"/>
            <a:ext cx="5127171" cy="538389"/>
          </a:xfrm>
          <a:prstGeom prst="rect">
            <a:avLst/>
          </a:prstGeom>
        </p:spPr>
        <p:txBody>
          <a:bodyPr>
            <a:normAutofit/>
          </a:bodyPr>
          <a:lstStyle>
            <a:lvl1pPr>
              <a:defRPr sz="3000" b="1" i="0" baseline="0"/>
            </a:lvl1pPr>
          </a:lstStyle>
          <a:p>
            <a:r>
              <a:rPr lang="en-US"/>
              <a:t>Click to edit Master title style</a:t>
            </a:r>
          </a:p>
        </p:txBody>
      </p:sp>
      <p:sp>
        <p:nvSpPr>
          <p:cNvPr id="11" name="Slide Number Placeholder 5">
            <a:extLst>
              <a:ext uri="{FF2B5EF4-FFF2-40B4-BE49-F238E27FC236}">
                <a16:creationId xmlns:a16="http://schemas.microsoft.com/office/drawing/2014/main" id="{39715BCD-ACFE-CD4C-8162-32A796CBBF49}"/>
              </a:ext>
            </a:extLst>
          </p:cNvPr>
          <p:cNvSpPr>
            <a:spLocks noGrp="1"/>
          </p:cNvSpPr>
          <p:nvPr>
            <p:ph type="sldNum" sz="quarter" idx="12"/>
          </p:nvPr>
        </p:nvSpPr>
        <p:spPr>
          <a:xfrm>
            <a:off x="8854464" y="6184230"/>
            <a:ext cx="2743200" cy="365125"/>
          </a:xfrm>
        </p:spPr>
        <p:txBody>
          <a:bodyPr/>
          <a:lstStyle/>
          <a:p>
            <a:fld id="{56F460CF-4789-5848-B965-6EAFD6B7CB2A}" type="slidenum">
              <a:rPr lang="en-US" smtClean="0"/>
              <a:t>‹#›</a:t>
            </a:fld>
            <a:endParaRPr lang="en-US"/>
          </a:p>
        </p:txBody>
      </p:sp>
      <p:pic>
        <p:nvPicPr>
          <p:cNvPr id="12" name="Picture 11">
            <a:extLst>
              <a:ext uri="{FF2B5EF4-FFF2-40B4-BE49-F238E27FC236}">
                <a16:creationId xmlns:a16="http://schemas.microsoft.com/office/drawing/2014/main" id="{2D5B00F1-6E89-6143-AA14-B2E91B0EAEA5}"/>
              </a:ext>
            </a:extLst>
          </p:cNvPr>
          <p:cNvPicPr>
            <a:picLocks noChangeAspect="1"/>
          </p:cNvPicPr>
          <p:nvPr userDrawn="1"/>
        </p:nvPicPr>
        <p:blipFill>
          <a:blip r:embed="rId2"/>
          <a:stretch>
            <a:fillRect/>
          </a:stretch>
        </p:blipFill>
        <p:spPr>
          <a:xfrm>
            <a:off x="676304" y="6151866"/>
            <a:ext cx="1039254" cy="271659"/>
          </a:xfrm>
          <a:prstGeom prst="rect">
            <a:avLst/>
          </a:prstGeom>
        </p:spPr>
      </p:pic>
      <p:sp>
        <p:nvSpPr>
          <p:cNvPr id="8" name="Text Placeholder 2">
            <a:extLst>
              <a:ext uri="{FF2B5EF4-FFF2-40B4-BE49-F238E27FC236}">
                <a16:creationId xmlns:a16="http://schemas.microsoft.com/office/drawing/2014/main" id="{1036D0EB-9E3F-9F47-925D-35060265F1C9}"/>
              </a:ext>
            </a:extLst>
          </p:cNvPr>
          <p:cNvSpPr>
            <a:spLocks noGrp="1"/>
          </p:cNvSpPr>
          <p:nvPr>
            <p:ph type="body" sz="quarter" idx="13"/>
          </p:nvPr>
        </p:nvSpPr>
        <p:spPr>
          <a:xfrm>
            <a:off x="577055" y="1355196"/>
            <a:ext cx="5137944" cy="4436004"/>
          </a:xfrm>
        </p:spPr>
        <p:txBody>
          <a:bodyPr>
            <a:noAutofit/>
          </a:bodyPr>
          <a:lstStyle>
            <a:lvl1pPr marL="342900" indent="-342900">
              <a:buFont typeface="Arial" panose="020B0604020202020204" pitchFamily="34" charset="0"/>
              <a:buChar char="•"/>
              <a:defRPr sz="2400" baseline="0"/>
            </a:lvl1pPr>
            <a:lvl2pPr marL="800100" indent="-342900">
              <a:buFont typeface="Arial" panose="020B0604020202020204" pitchFamily="34" charset="0"/>
              <a:buChar char="•"/>
              <a:defRPr sz="1800" baseline="0">
                <a:latin typeface="Calibri" panose="020F0502020204030204" pitchFamily="34" charset="0"/>
              </a:defRPr>
            </a:lvl2pPr>
            <a:lvl3pPr>
              <a:defRPr sz="1600"/>
            </a:lvl3pPr>
          </a:lstStyle>
          <a:p>
            <a:pPr lvl="0"/>
            <a:r>
              <a:rPr lang="en-US"/>
              <a:t>Click to edit Master text styles</a:t>
            </a:r>
          </a:p>
          <a:p>
            <a:pPr lvl="1"/>
            <a:r>
              <a:rPr lang="en-US"/>
              <a:t>Second level</a:t>
            </a:r>
          </a:p>
          <a:p>
            <a:pPr lvl="2"/>
            <a:r>
              <a:rPr lang="en-US"/>
              <a:t>Third level</a:t>
            </a:r>
          </a:p>
          <a:p>
            <a:pPr lvl="2"/>
            <a:endParaRPr lang="en-US"/>
          </a:p>
          <a:p>
            <a:pPr lvl="2"/>
            <a:endParaRPr lang="en-US"/>
          </a:p>
        </p:txBody>
      </p:sp>
      <p:sp>
        <p:nvSpPr>
          <p:cNvPr id="10" name="Text Placeholder 2">
            <a:extLst>
              <a:ext uri="{FF2B5EF4-FFF2-40B4-BE49-F238E27FC236}">
                <a16:creationId xmlns:a16="http://schemas.microsoft.com/office/drawing/2014/main" id="{3B6DAA30-0D07-0E4D-AA99-826858DC8B04}"/>
              </a:ext>
            </a:extLst>
          </p:cNvPr>
          <p:cNvSpPr>
            <a:spLocks noGrp="1"/>
          </p:cNvSpPr>
          <p:nvPr>
            <p:ph type="body" sz="quarter" idx="14"/>
          </p:nvPr>
        </p:nvSpPr>
        <p:spPr>
          <a:xfrm>
            <a:off x="6459720" y="1355196"/>
            <a:ext cx="5137944" cy="4436004"/>
          </a:xfrm>
        </p:spPr>
        <p:txBody>
          <a:bodyPr>
            <a:noAutofit/>
          </a:bodyPr>
          <a:lstStyle>
            <a:lvl1pPr marL="342900" indent="-342900">
              <a:buFont typeface="Arial" panose="020B0604020202020204" pitchFamily="34" charset="0"/>
              <a:buChar char="•"/>
              <a:defRPr sz="2400" baseline="0"/>
            </a:lvl1pPr>
            <a:lvl2pPr marL="800100" indent="-342900">
              <a:buFont typeface="Arial" panose="020B0604020202020204" pitchFamily="34" charset="0"/>
              <a:buChar char="•"/>
              <a:defRPr sz="1800" baseline="0">
                <a:latin typeface="Calibri" panose="020F0502020204030204" pitchFamily="34" charset="0"/>
              </a:defRPr>
            </a:lvl2pPr>
            <a:lvl3pPr>
              <a:defRPr sz="16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5753657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 Image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F2162EB-DCB4-6040-AFCE-ACD13B16822F}"/>
              </a:ext>
            </a:extLst>
          </p:cNvPr>
          <p:cNvSpPr/>
          <p:nvPr/>
        </p:nvSpPr>
        <p:spPr>
          <a:xfrm>
            <a:off x="7232074" y="0"/>
            <a:ext cx="4959928"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pic>
        <p:nvPicPr>
          <p:cNvPr id="12" name="Picture 11">
            <a:extLst>
              <a:ext uri="{FF2B5EF4-FFF2-40B4-BE49-F238E27FC236}">
                <a16:creationId xmlns:a16="http://schemas.microsoft.com/office/drawing/2014/main" id="{771ED72F-DA43-094B-9BAD-9675B0B22D39}"/>
              </a:ext>
            </a:extLst>
          </p:cNvPr>
          <p:cNvPicPr>
            <a:picLocks noChangeAspect="1"/>
          </p:cNvPicPr>
          <p:nvPr userDrawn="1"/>
        </p:nvPicPr>
        <p:blipFill>
          <a:blip r:embed="rId2"/>
          <a:stretch>
            <a:fillRect/>
          </a:stretch>
        </p:blipFill>
        <p:spPr>
          <a:xfrm>
            <a:off x="676304" y="6151866"/>
            <a:ext cx="1039254" cy="271659"/>
          </a:xfrm>
          <a:prstGeom prst="rect">
            <a:avLst/>
          </a:prstGeom>
        </p:spPr>
      </p:pic>
      <p:sp>
        <p:nvSpPr>
          <p:cNvPr id="8" name="Title 1">
            <a:extLst>
              <a:ext uri="{FF2B5EF4-FFF2-40B4-BE49-F238E27FC236}">
                <a16:creationId xmlns:a16="http://schemas.microsoft.com/office/drawing/2014/main" id="{DC936894-7346-8E4A-95C6-6E04F7535CAD}"/>
              </a:ext>
            </a:extLst>
          </p:cNvPr>
          <p:cNvSpPr>
            <a:spLocks noGrp="1"/>
          </p:cNvSpPr>
          <p:nvPr>
            <p:ph type="title"/>
          </p:nvPr>
        </p:nvSpPr>
        <p:spPr>
          <a:xfrm>
            <a:off x="587828" y="666290"/>
            <a:ext cx="5127171" cy="538389"/>
          </a:xfrm>
          <a:prstGeom prst="rect">
            <a:avLst/>
          </a:prstGeom>
        </p:spPr>
        <p:txBody>
          <a:bodyPr>
            <a:normAutofit/>
          </a:bodyPr>
          <a:lstStyle>
            <a:lvl1pPr>
              <a:defRPr sz="3000" b="1" i="0" baseline="0"/>
            </a:lvl1pPr>
          </a:lstStyle>
          <a:p>
            <a:r>
              <a:rPr lang="en-US"/>
              <a:t>Click to edit Master title style</a:t>
            </a:r>
          </a:p>
        </p:txBody>
      </p:sp>
      <p:sp>
        <p:nvSpPr>
          <p:cNvPr id="10" name="Text Placeholder 2">
            <a:extLst>
              <a:ext uri="{FF2B5EF4-FFF2-40B4-BE49-F238E27FC236}">
                <a16:creationId xmlns:a16="http://schemas.microsoft.com/office/drawing/2014/main" id="{A04E7438-8460-7E4D-AAA5-2E23AC3B4D66}"/>
              </a:ext>
            </a:extLst>
          </p:cNvPr>
          <p:cNvSpPr>
            <a:spLocks noGrp="1"/>
          </p:cNvSpPr>
          <p:nvPr>
            <p:ph type="body" sz="quarter" idx="13"/>
          </p:nvPr>
        </p:nvSpPr>
        <p:spPr>
          <a:xfrm>
            <a:off x="577055" y="1355196"/>
            <a:ext cx="5137944" cy="4436004"/>
          </a:xfrm>
        </p:spPr>
        <p:txBody>
          <a:bodyPr>
            <a:noAutofit/>
          </a:bodyPr>
          <a:lstStyle>
            <a:lvl1pPr marL="342900" indent="-342900">
              <a:buFont typeface="Arial" panose="020B0604020202020204" pitchFamily="34" charset="0"/>
              <a:buChar char="•"/>
              <a:defRPr sz="2400" baseline="0"/>
            </a:lvl1pPr>
            <a:lvl2pPr marL="800100" indent="-342900">
              <a:buFont typeface="Arial" panose="020B0604020202020204" pitchFamily="34" charset="0"/>
              <a:buChar char="•"/>
              <a:defRPr sz="1800" baseline="0">
                <a:latin typeface="Calibri" panose="020F0502020204030204" pitchFamily="34" charset="0"/>
              </a:defRPr>
            </a:lvl2pPr>
            <a:lvl3pPr>
              <a:defRPr sz="1600"/>
            </a:lvl3pPr>
          </a:lstStyle>
          <a:p>
            <a:pPr lvl="0"/>
            <a:r>
              <a:rPr lang="en-US"/>
              <a:t>Click to edit Master text styles</a:t>
            </a:r>
          </a:p>
          <a:p>
            <a:pPr lvl="1"/>
            <a:r>
              <a:rPr lang="en-US"/>
              <a:t>Second level</a:t>
            </a:r>
          </a:p>
          <a:p>
            <a:pPr lvl="2"/>
            <a:r>
              <a:rPr lang="en-US"/>
              <a:t>Third level</a:t>
            </a:r>
          </a:p>
        </p:txBody>
      </p:sp>
      <p:sp>
        <p:nvSpPr>
          <p:cNvPr id="13" name="Picture Placeholder 2">
            <a:extLst>
              <a:ext uri="{FF2B5EF4-FFF2-40B4-BE49-F238E27FC236}">
                <a16:creationId xmlns:a16="http://schemas.microsoft.com/office/drawing/2014/main" id="{65651F54-56F4-3C4E-B5EF-242F290561B7}"/>
              </a:ext>
            </a:extLst>
          </p:cNvPr>
          <p:cNvSpPr>
            <a:spLocks noGrp="1"/>
          </p:cNvSpPr>
          <p:nvPr>
            <p:ph type="pic" idx="1"/>
          </p:nvPr>
        </p:nvSpPr>
        <p:spPr>
          <a:xfrm>
            <a:off x="6096001" y="1355195"/>
            <a:ext cx="5501664" cy="4436005"/>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4" name="Slide Number Placeholder 5">
            <a:extLst>
              <a:ext uri="{FF2B5EF4-FFF2-40B4-BE49-F238E27FC236}">
                <a16:creationId xmlns:a16="http://schemas.microsoft.com/office/drawing/2014/main" id="{F79D458A-9531-CA43-B471-914DE3162BB1}"/>
              </a:ext>
            </a:extLst>
          </p:cNvPr>
          <p:cNvSpPr>
            <a:spLocks noGrp="1"/>
          </p:cNvSpPr>
          <p:nvPr>
            <p:ph type="sldNum" sz="quarter" idx="12"/>
          </p:nvPr>
        </p:nvSpPr>
        <p:spPr>
          <a:xfrm>
            <a:off x="8854464" y="6184230"/>
            <a:ext cx="2743200" cy="365125"/>
          </a:xfrm>
        </p:spPr>
        <p:txBody>
          <a:bodyPr/>
          <a:lstStyle/>
          <a:p>
            <a:fld id="{56F460CF-4789-5848-B965-6EAFD6B7CB2A}" type="slidenum">
              <a:rPr lang="en-US" smtClean="0"/>
              <a:t>‹#›</a:t>
            </a:fld>
            <a:endParaRPr lang="en-US"/>
          </a:p>
        </p:txBody>
      </p:sp>
    </p:spTree>
    <p:extLst>
      <p:ext uri="{BB962C8B-B14F-4D97-AF65-F5344CB8AC3E}">
        <p14:creationId xmlns:p14="http://schemas.microsoft.com/office/powerpoint/2010/main" val="42822824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ed Content Layout Comparis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F2162EB-DCB4-6040-AFCE-ACD13B16822F}"/>
              </a:ext>
            </a:extLst>
          </p:cNvPr>
          <p:cNvSpPr/>
          <p:nvPr/>
        </p:nvSpPr>
        <p:spPr>
          <a:xfrm>
            <a:off x="7232074" y="0"/>
            <a:ext cx="4959928"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7" name="Rectangle 6">
            <a:extLst>
              <a:ext uri="{FF2B5EF4-FFF2-40B4-BE49-F238E27FC236}">
                <a16:creationId xmlns:a16="http://schemas.microsoft.com/office/drawing/2014/main" id="{EF2162EB-DCB4-6040-AFCE-ACD13B16822F}"/>
              </a:ext>
            </a:extLst>
          </p:cNvPr>
          <p:cNvSpPr/>
          <p:nvPr userDrawn="1"/>
        </p:nvSpPr>
        <p:spPr>
          <a:xfrm>
            <a:off x="7232074" y="0"/>
            <a:ext cx="4959928"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pic>
        <p:nvPicPr>
          <p:cNvPr id="12" name="Picture 11">
            <a:extLst>
              <a:ext uri="{FF2B5EF4-FFF2-40B4-BE49-F238E27FC236}">
                <a16:creationId xmlns:a16="http://schemas.microsoft.com/office/drawing/2014/main" id="{771ED72F-DA43-094B-9BAD-9675B0B22D39}"/>
              </a:ext>
            </a:extLst>
          </p:cNvPr>
          <p:cNvPicPr>
            <a:picLocks noChangeAspect="1"/>
          </p:cNvPicPr>
          <p:nvPr userDrawn="1"/>
        </p:nvPicPr>
        <p:blipFill>
          <a:blip r:embed="rId2"/>
          <a:stretch>
            <a:fillRect/>
          </a:stretch>
        </p:blipFill>
        <p:spPr>
          <a:xfrm>
            <a:off x="676304" y="6151866"/>
            <a:ext cx="1039254" cy="271659"/>
          </a:xfrm>
          <a:prstGeom prst="rect">
            <a:avLst/>
          </a:prstGeom>
        </p:spPr>
      </p:pic>
      <p:sp>
        <p:nvSpPr>
          <p:cNvPr id="9" name="Title 1">
            <a:extLst>
              <a:ext uri="{FF2B5EF4-FFF2-40B4-BE49-F238E27FC236}">
                <a16:creationId xmlns:a16="http://schemas.microsoft.com/office/drawing/2014/main" id="{1FFC3DD7-68DC-9840-9DDA-865D88693498}"/>
              </a:ext>
            </a:extLst>
          </p:cNvPr>
          <p:cNvSpPr>
            <a:spLocks noGrp="1"/>
          </p:cNvSpPr>
          <p:nvPr>
            <p:ph type="title"/>
          </p:nvPr>
        </p:nvSpPr>
        <p:spPr>
          <a:xfrm>
            <a:off x="587828" y="666290"/>
            <a:ext cx="5127171" cy="538389"/>
          </a:xfrm>
          <a:prstGeom prst="rect">
            <a:avLst/>
          </a:prstGeom>
        </p:spPr>
        <p:txBody>
          <a:bodyPr>
            <a:normAutofit/>
          </a:bodyPr>
          <a:lstStyle>
            <a:lvl1pPr>
              <a:defRPr sz="3000" b="1" i="0" baseline="0"/>
            </a:lvl1pPr>
          </a:lstStyle>
          <a:p>
            <a:r>
              <a:rPr lang="en-US"/>
              <a:t>Click to edit Master title style</a:t>
            </a:r>
          </a:p>
        </p:txBody>
      </p:sp>
      <p:sp>
        <p:nvSpPr>
          <p:cNvPr id="11" name="Content Placeholder 3">
            <a:extLst>
              <a:ext uri="{FF2B5EF4-FFF2-40B4-BE49-F238E27FC236}">
                <a16:creationId xmlns:a16="http://schemas.microsoft.com/office/drawing/2014/main" id="{DFA9E514-7904-384B-8ECF-8EE55B2B9826}"/>
              </a:ext>
            </a:extLst>
          </p:cNvPr>
          <p:cNvSpPr>
            <a:spLocks noGrp="1"/>
          </p:cNvSpPr>
          <p:nvPr>
            <p:ph sz="half" idx="15"/>
          </p:nvPr>
        </p:nvSpPr>
        <p:spPr>
          <a:xfrm>
            <a:off x="579120" y="1355195"/>
            <a:ext cx="5135880" cy="4436003"/>
          </a:xfrm>
        </p:spPr>
        <p:txBody>
          <a:bodyPr/>
          <a:lstStyle>
            <a:lvl1pPr marL="342000" indent="-342000">
              <a:defRPr/>
            </a:lvl1pPr>
            <a:lvl2pPr marL="799200" indent="-342000">
              <a:defRPr/>
            </a:lvl2pPr>
            <a:lvl3pPr>
              <a:defRPr/>
            </a:lvl3pPr>
          </a:lstStyle>
          <a:p>
            <a:pPr lvl="0"/>
            <a:r>
              <a:rPr lang="en-US"/>
              <a:t>Click to edit Master text styles</a:t>
            </a:r>
          </a:p>
          <a:p>
            <a:pPr lvl="1"/>
            <a:r>
              <a:rPr lang="en-US"/>
              <a:t>Second level</a:t>
            </a:r>
          </a:p>
          <a:p>
            <a:pPr lvl="2"/>
            <a:r>
              <a:rPr lang="en-US"/>
              <a:t>Third level</a:t>
            </a:r>
          </a:p>
        </p:txBody>
      </p:sp>
      <p:sp>
        <p:nvSpPr>
          <p:cNvPr id="14" name="Content Placeholder 3">
            <a:extLst>
              <a:ext uri="{FF2B5EF4-FFF2-40B4-BE49-F238E27FC236}">
                <a16:creationId xmlns:a16="http://schemas.microsoft.com/office/drawing/2014/main" id="{C55D6772-724B-2241-8A1B-3CB33F9F7394}"/>
              </a:ext>
            </a:extLst>
          </p:cNvPr>
          <p:cNvSpPr>
            <a:spLocks noGrp="1"/>
          </p:cNvSpPr>
          <p:nvPr>
            <p:ph sz="half" idx="16"/>
          </p:nvPr>
        </p:nvSpPr>
        <p:spPr>
          <a:xfrm>
            <a:off x="6458640" y="1355195"/>
            <a:ext cx="5135880" cy="4436003"/>
          </a:xfrm>
        </p:spPr>
        <p:txBody>
          <a:bodyPr/>
          <a:lstStyle>
            <a:lvl1pPr marL="342000" indent="-342000">
              <a:defRPr/>
            </a:lvl1pPr>
            <a:lvl2pPr marL="799200" indent="-342000">
              <a:defRPr/>
            </a:lvl2pPr>
          </a:lstStyle>
          <a:p>
            <a:pPr lvl="0"/>
            <a:r>
              <a:rPr lang="en-US"/>
              <a:t>Click to edit Master text styles</a:t>
            </a:r>
          </a:p>
          <a:p>
            <a:pPr lvl="1"/>
            <a:r>
              <a:rPr lang="en-US"/>
              <a:t>Second level</a:t>
            </a:r>
          </a:p>
          <a:p>
            <a:pPr lvl="2"/>
            <a:r>
              <a:rPr lang="en-US"/>
              <a:t>Third level</a:t>
            </a:r>
          </a:p>
        </p:txBody>
      </p:sp>
      <p:sp>
        <p:nvSpPr>
          <p:cNvPr id="15" name="Slide Number Placeholder 5">
            <a:extLst>
              <a:ext uri="{FF2B5EF4-FFF2-40B4-BE49-F238E27FC236}">
                <a16:creationId xmlns:a16="http://schemas.microsoft.com/office/drawing/2014/main" id="{F6BD7F51-4AAE-4B4F-A1B4-217DAE2196F7}"/>
              </a:ext>
            </a:extLst>
          </p:cNvPr>
          <p:cNvSpPr>
            <a:spLocks noGrp="1"/>
          </p:cNvSpPr>
          <p:nvPr>
            <p:ph type="sldNum" sz="quarter" idx="12"/>
          </p:nvPr>
        </p:nvSpPr>
        <p:spPr>
          <a:xfrm>
            <a:off x="8854464" y="6184230"/>
            <a:ext cx="2743200" cy="365125"/>
          </a:xfrm>
        </p:spPr>
        <p:txBody>
          <a:bodyPr/>
          <a:lstStyle/>
          <a:p>
            <a:fld id="{56F460CF-4789-5848-B965-6EAFD6B7CB2A}" type="slidenum">
              <a:rPr lang="en-US" smtClean="0"/>
              <a:t>‹#›</a:t>
            </a:fld>
            <a:endParaRPr lang="en-US"/>
          </a:p>
        </p:txBody>
      </p:sp>
    </p:spTree>
    <p:extLst>
      <p:ext uri="{BB962C8B-B14F-4D97-AF65-F5344CB8AC3E}">
        <p14:creationId xmlns:p14="http://schemas.microsoft.com/office/powerpoint/2010/main" val="9959681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 Layout Slid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A453D68-8BEE-1D4A-A813-E5193496FC84}"/>
              </a:ext>
            </a:extLst>
          </p:cNvPr>
          <p:cNvSpPr>
            <a:spLocks noGrp="1"/>
          </p:cNvSpPr>
          <p:nvPr>
            <p:ph type="title"/>
          </p:nvPr>
        </p:nvSpPr>
        <p:spPr>
          <a:xfrm>
            <a:off x="587828" y="666290"/>
            <a:ext cx="5127171" cy="538389"/>
          </a:xfrm>
          <a:prstGeom prst="rect">
            <a:avLst/>
          </a:prstGeom>
        </p:spPr>
        <p:txBody>
          <a:bodyPr>
            <a:normAutofit/>
          </a:bodyPr>
          <a:lstStyle>
            <a:lvl1pPr>
              <a:defRPr sz="3000" b="1" i="0" baseline="0"/>
            </a:lvl1pPr>
          </a:lstStyle>
          <a:p>
            <a:r>
              <a:rPr lang="en-US"/>
              <a:t>Click to edit Master title style</a:t>
            </a:r>
          </a:p>
        </p:txBody>
      </p:sp>
      <p:pic>
        <p:nvPicPr>
          <p:cNvPr id="5" name="Picture 4">
            <a:extLst>
              <a:ext uri="{FF2B5EF4-FFF2-40B4-BE49-F238E27FC236}">
                <a16:creationId xmlns:a16="http://schemas.microsoft.com/office/drawing/2014/main" id="{8C0182A0-9206-0842-8DE1-5A3A1F270E3C}"/>
              </a:ext>
            </a:extLst>
          </p:cNvPr>
          <p:cNvPicPr>
            <a:picLocks noChangeAspect="1"/>
          </p:cNvPicPr>
          <p:nvPr userDrawn="1"/>
        </p:nvPicPr>
        <p:blipFill>
          <a:blip r:embed="rId2"/>
          <a:stretch>
            <a:fillRect/>
          </a:stretch>
        </p:blipFill>
        <p:spPr>
          <a:xfrm>
            <a:off x="676304" y="6151866"/>
            <a:ext cx="1039254" cy="271659"/>
          </a:xfrm>
          <a:prstGeom prst="rect">
            <a:avLst/>
          </a:prstGeom>
        </p:spPr>
      </p:pic>
      <p:sp>
        <p:nvSpPr>
          <p:cNvPr id="7" name="Slide Number Placeholder 5">
            <a:extLst>
              <a:ext uri="{FF2B5EF4-FFF2-40B4-BE49-F238E27FC236}">
                <a16:creationId xmlns:a16="http://schemas.microsoft.com/office/drawing/2014/main" id="{5AA0AA96-3EE9-CC4A-B025-B1B6C0ED1355}"/>
              </a:ext>
            </a:extLst>
          </p:cNvPr>
          <p:cNvSpPr>
            <a:spLocks noGrp="1"/>
          </p:cNvSpPr>
          <p:nvPr>
            <p:ph type="sldNum" sz="quarter" idx="12"/>
          </p:nvPr>
        </p:nvSpPr>
        <p:spPr>
          <a:xfrm>
            <a:off x="8854464" y="6184230"/>
            <a:ext cx="2743200" cy="365125"/>
          </a:xfrm>
        </p:spPr>
        <p:txBody>
          <a:bodyPr/>
          <a:lstStyle/>
          <a:p>
            <a:fld id="{56F460CF-4789-5848-B965-6EAFD6B7CB2A}" type="slidenum">
              <a:rPr lang="en-US" smtClean="0"/>
              <a:t>‹#›</a:t>
            </a:fld>
            <a:endParaRPr lang="en-US"/>
          </a:p>
        </p:txBody>
      </p:sp>
    </p:spTree>
    <p:extLst>
      <p:ext uri="{BB962C8B-B14F-4D97-AF65-F5344CB8AC3E}">
        <p14:creationId xmlns:p14="http://schemas.microsoft.com/office/powerpoint/2010/main" val="2533800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 Header Slide - Rainforest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B65D7D9A-97D7-7D4D-88E4-36791E74BAC5}"/>
              </a:ext>
            </a:extLst>
          </p:cNvPr>
          <p:cNvSpPr txBox="1">
            <a:spLocks/>
          </p:cNvSpPr>
          <p:nvPr/>
        </p:nvSpPr>
        <p:spPr>
          <a:xfrm>
            <a:off x="775539" y="794657"/>
            <a:ext cx="10371432" cy="9152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800" b="1" i="0">
              <a:solidFill>
                <a:schemeClr val="bg1"/>
              </a:solidFill>
              <a:latin typeface="Calibri" panose="020F0502020204030204" pitchFamily="34" charset="0"/>
              <a:cs typeface="Calibri" panose="020F0502020204030204" pitchFamily="34" charset="0"/>
            </a:endParaRPr>
          </a:p>
        </p:txBody>
      </p:sp>
      <p:sp>
        <p:nvSpPr>
          <p:cNvPr id="14" name="Title 1">
            <a:extLst>
              <a:ext uri="{FF2B5EF4-FFF2-40B4-BE49-F238E27FC236}">
                <a16:creationId xmlns:a16="http://schemas.microsoft.com/office/drawing/2014/main" id="{E7A88D5F-F803-2542-A214-A5B3C51C8E5C}"/>
              </a:ext>
            </a:extLst>
          </p:cNvPr>
          <p:cNvSpPr>
            <a:spLocks noGrp="1"/>
          </p:cNvSpPr>
          <p:nvPr>
            <p:ph type="title" hasCustomPrompt="1"/>
          </p:nvPr>
        </p:nvSpPr>
        <p:spPr>
          <a:xfrm>
            <a:off x="775540" y="838198"/>
            <a:ext cx="8453520" cy="915206"/>
          </a:xfrm>
          <a:prstGeom prst="rect">
            <a:avLst/>
          </a:prstGeom>
        </p:spPr>
        <p:txBody>
          <a:bodyPr>
            <a:normAutofit/>
          </a:bodyPr>
          <a:lstStyle>
            <a:lvl1pPr>
              <a:defRPr sz="4800" b="1" i="0" baseline="0">
                <a:solidFill>
                  <a:schemeClr val="bg1"/>
                </a:solidFill>
                <a:latin typeface="Calibri" panose="020F0502020204030204" pitchFamily="34" charset="0"/>
              </a:defRPr>
            </a:lvl1pPr>
          </a:lstStyle>
          <a:p>
            <a:r>
              <a:rPr lang="en-US"/>
              <a:t>Section Break Title</a:t>
            </a:r>
          </a:p>
        </p:txBody>
      </p:sp>
      <p:sp>
        <p:nvSpPr>
          <p:cNvPr id="6" name="Title 1">
            <a:extLst>
              <a:ext uri="{FF2B5EF4-FFF2-40B4-BE49-F238E27FC236}">
                <a16:creationId xmlns:a16="http://schemas.microsoft.com/office/drawing/2014/main" id="{B65D7D9A-97D7-7D4D-88E4-36791E74BAC5}"/>
              </a:ext>
            </a:extLst>
          </p:cNvPr>
          <p:cNvSpPr txBox="1">
            <a:spLocks/>
          </p:cNvSpPr>
          <p:nvPr userDrawn="1"/>
        </p:nvSpPr>
        <p:spPr>
          <a:xfrm>
            <a:off x="775539" y="794657"/>
            <a:ext cx="10371432" cy="9152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800" b="1" i="0">
              <a:solidFill>
                <a:schemeClr val="bg1"/>
              </a:solidFill>
              <a:latin typeface="Calibri" panose="020F0502020204030204" pitchFamily="34" charset="0"/>
              <a:cs typeface="Calibri" panose="020F0502020204030204" pitchFamily="34" charset="0"/>
            </a:endParaRPr>
          </a:p>
        </p:txBody>
      </p:sp>
      <p:sp>
        <p:nvSpPr>
          <p:cNvPr id="7" name="Slide Number Placeholder 5">
            <a:extLst>
              <a:ext uri="{FF2B5EF4-FFF2-40B4-BE49-F238E27FC236}">
                <a16:creationId xmlns:a16="http://schemas.microsoft.com/office/drawing/2014/main" id="{CAC81D9C-4D6C-814F-A68D-B1BEB7D9F9DC}"/>
              </a:ext>
            </a:extLst>
          </p:cNvPr>
          <p:cNvSpPr>
            <a:spLocks noGrp="1"/>
          </p:cNvSpPr>
          <p:nvPr>
            <p:ph type="sldNum" sz="quarter" idx="12"/>
          </p:nvPr>
        </p:nvSpPr>
        <p:spPr>
          <a:xfrm>
            <a:off x="10560206" y="6184230"/>
            <a:ext cx="754808" cy="365125"/>
          </a:xfrm>
        </p:spPr>
        <p:txBody>
          <a:bodyPr/>
          <a:lstStyle>
            <a:lvl1pPr>
              <a:defRPr>
                <a:solidFill>
                  <a:schemeClr val="bg1"/>
                </a:solidFill>
              </a:defRPr>
            </a:lvl1pPr>
          </a:lstStyle>
          <a:p>
            <a:fld id="{56F460CF-4789-5848-B965-6EAFD6B7CB2A}" type="slidenum">
              <a:rPr lang="en-US" smtClean="0"/>
              <a:pPr/>
              <a:t>‹#›</a:t>
            </a:fld>
            <a:endParaRPr lang="en-US"/>
          </a:p>
        </p:txBody>
      </p:sp>
    </p:spTree>
    <p:extLst>
      <p:ext uri="{BB962C8B-B14F-4D97-AF65-F5344CB8AC3E}">
        <p14:creationId xmlns:p14="http://schemas.microsoft.com/office/powerpoint/2010/main" val="18634910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ection Header Slide -  Seaside T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B65D7D9A-97D7-7D4D-88E4-36791E74BAC5}"/>
              </a:ext>
            </a:extLst>
          </p:cNvPr>
          <p:cNvSpPr txBox="1">
            <a:spLocks/>
          </p:cNvSpPr>
          <p:nvPr/>
        </p:nvSpPr>
        <p:spPr>
          <a:xfrm>
            <a:off x="775539" y="794657"/>
            <a:ext cx="10371432" cy="9152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800" b="1" i="0">
              <a:solidFill>
                <a:schemeClr val="bg1"/>
              </a:solidFill>
              <a:latin typeface="Calibri" panose="020F0502020204030204" pitchFamily="34" charset="0"/>
              <a:cs typeface="Calibri" panose="020F0502020204030204" pitchFamily="34" charset="0"/>
            </a:endParaRPr>
          </a:p>
        </p:txBody>
      </p:sp>
      <p:sp>
        <p:nvSpPr>
          <p:cNvPr id="6" name="Title 1">
            <a:extLst>
              <a:ext uri="{FF2B5EF4-FFF2-40B4-BE49-F238E27FC236}">
                <a16:creationId xmlns:a16="http://schemas.microsoft.com/office/drawing/2014/main" id="{4575600C-5BDE-D84B-9008-FBC28519C817}"/>
              </a:ext>
            </a:extLst>
          </p:cNvPr>
          <p:cNvSpPr>
            <a:spLocks noGrp="1"/>
          </p:cNvSpPr>
          <p:nvPr>
            <p:ph type="title" hasCustomPrompt="1"/>
          </p:nvPr>
        </p:nvSpPr>
        <p:spPr>
          <a:xfrm>
            <a:off x="775540" y="838198"/>
            <a:ext cx="8453520" cy="915206"/>
          </a:xfrm>
          <a:prstGeom prst="rect">
            <a:avLst/>
          </a:prstGeom>
        </p:spPr>
        <p:txBody>
          <a:bodyPr>
            <a:normAutofit/>
          </a:bodyPr>
          <a:lstStyle>
            <a:lvl1pPr>
              <a:defRPr sz="4800" b="1" i="0" baseline="0">
                <a:solidFill>
                  <a:schemeClr val="bg1"/>
                </a:solidFill>
                <a:latin typeface="Calibri" panose="020F0502020204030204" pitchFamily="34" charset="0"/>
              </a:defRPr>
            </a:lvl1pPr>
          </a:lstStyle>
          <a:p>
            <a:r>
              <a:rPr lang="en-US"/>
              <a:t>Section Break Title</a:t>
            </a:r>
          </a:p>
        </p:txBody>
      </p:sp>
      <p:sp>
        <p:nvSpPr>
          <p:cNvPr id="7" name="Title 1">
            <a:extLst>
              <a:ext uri="{FF2B5EF4-FFF2-40B4-BE49-F238E27FC236}">
                <a16:creationId xmlns:a16="http://schemas.microsoft.com/office/drawing/2014/main" id="{B65D7D9A-97D7-7D4D-88E4-36791E74BAC5}"/>
              </a:ext>
            </a:extLst>
          </p:cNvPr>
          <p:cNvSpPr txBox="1">
            <a:spLocks/>
          </p:cNvSpPr>
          <p:nvPr userDrawn="1"/>
        </p:nvSpPr>
        <p:spPr>
          <a:xfrm>
            <a:off x="775539" y="794657"/>
            <a:ext cx="10371432" cy="9152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800" b="1" i="0">
              <a:solidFill>
                <a:schemeClr val="bg1"/>
              </a:solidFill>
              <a:latin typeface="Calibri" panose="020F0502020204030204" pitchFamily="34" charset="0"/>
              <a:cs typeface="Calibri" panose="020F0502020204030204" pitchFamily="34" charset="0"/>
            </a:endParaRPr>
          </a:p>
        </p:txBody>
      </p:sp>
      <p:sp>
        <p:nvSpPr>
          <p:cNvPr id="8" name="Slide Number Placeholder 5">
            <a:extLst>
              <a:ext uri="{FF2B5EF4-FFF2-40B4-BE49-F238E27FC236}">
                <a16:creationId xmlns:a16="http://schemas.microsoft.com/office/drawing/2014/main" id="{D2F18D7E-C2A6-9847-AD33-9653F54FB4EB}"/>
              </a:ext>
            </a:extLst>
          </p:cNvPr>
          <p:cNvSpPr>
            <a:spLocks noGrp="1"/>
          </p:cNvSpPr>
          <p:nvPr>
            <p:ph type="sldNum" sz="quarter" idx="12"/>
          </p:nvPr>
        </p:nvSpPr>
        <p:spPr>
          <a:xfrm>
            <a:off x="10560206" y="6184230"/>
            <a:ext cx="754808" cy="365125"/>
          </a:xfrm>
        </p:spPr>
        <p:txBody>
          <a:bodyPr/>
          <a:lstStyle>
            <a:lvl1pPr>
              <a:defRPr>
                <a:solidFill>
                  <a:schemeClr val="bg1"/>
                </a:solidFill>
              </a:defRPr>
            </a:lvl1pPr>
          </a:lstStyle>
          <a:p>
            <a:fld id="{56F460CF-4789-5848-B965-6EAFD6B7CB2A}" type="slidenum">
              <a:rPr lang="en-US" smtClean="0"/>
              <a:pPr/>
              <a:t>‹#›</a:t>
            </a:fld>
            <a:endParaRPr lang="en-US"/>
          </a:p>
        </p:txBody>
      </p:sp>
    </p:spTree>
    <p:extLst>
      <p:ext uri="{BB962C8B-B14F-4D97-AF65-F5344CB8AC3E}">
        <p14:creationId xmlns:p14="http://schemas.microsoft.com/office/powerpoint/2010/main" val="7029586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6045C8-1F1D-ED4B-A845-0262B7E36FDB}"/>
              </a:ext>
            </a:extLst>
          </p:cNvPr>
          <p:cNvSpPr>
            <a:spLocks noGrp="1"/>
          </p:cNvSpPr>
          <p:nvPr>
            <p:ph type="title"/>
          </p:nvPr>
        </p:nvSpPr>
        <p:spPr>
          <a:xfrm>
            <a:off x="779585" y="797169"/>
            <a:ext cx="10515600" cy="89351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9CF4569-B3A3-6548-9916-568C428726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35F4E3C9-4E7F-E546-805B-4D02218020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F460CF-4789-5848-B965-6EAFD6B7CB2A}" type="slidenum">
              <a:rPr lang="en-US" smtClean="0"/>
              <a:t>‹#›</a:t>
            </a:fld>
            <a:endParaRPr lang="en-US"/>
          </a:p>
        </p:txBody>
      </p:sp>
    </p:spTree>
    <p:extLst>
      <p:ext uri="{BB962C8B-B14F-4D97-AF65-F5344CB8AC3E}">
        <p14:creationId xmlns:p14="http://schemas.microsoft.com/office/powerpoint/2010/main" val="404070790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Lst>
  <p:hf hdr="0" ftr="0"/>
  <p:txStyles>
    <p:titleStyle>
      <a:lvl1pPr algn="l" defTabSz="914400" rtl="0" eaLnBrk="1" latinLnBrk="0" hangingPunct="1">
        <a:lnSpc>
          <a:spcPct val="90000"/>
        </a:lnSpc>
        <a:spcBef>
          <a:spcPct val="0"/>
        </a:spcBef>
        <a:buNone/>
        <a:defRPr sz="4800" b="1" i="0" kern="1200" baseline="0">
          <a:solidFill>
            <a:srgbClr val="0078AE"/>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6045C8-1F1D-ED4B-A845-0262B7E36FDB}"/>
              </a:ext>
            </a:extLst>
          </p:cNvPr>
          <p:cNvSpPr>
            <a:spLocks noGrp="1"/>
          </p:cNvSpPr>
          <p:nvPr>
            <p:ph type="title"/>
          </p:nvPr>
        </p:nvSpPr>
        <p:spPr>
          <a:xfrm>
            <a:off x="779585" y="797169"/>
            <a:ext cx="10515600" cy="89351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9CF4569-B3A3-6548-9916-568C428726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35F4E3C9-4E7F-E546-805B-4D02218020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F460CF-4789-5848-B965-6EAFD6B7CB2A}" type="slidenum">
              <a:rPr lang="en-US" smtClean="0"/>
              <a:t>‹#›</a:t>
            </a:fld>
            <a:endParaRPr lang="en-US"/>
          </a:p>
        </p:txBody>
      </p:sp>
    </p:spTree>
    <p:extLst>
      <p:ext uri="{BB962C8B-B14F-4D97-AF65-F5344CB8AC3E}">
        <p14:creationId xmlns:p14="http://schemas.microsoft.com/office/powerpoint/2010/main" val="250223730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Lst>
  <p:hf hdr="0" ftr="0" dt="0"/>
  <p:txStyles>
    <p:titleStyle>
      <a:lvl1pPr algn="l" defTabSz="914400" rtl="0" eaLnBrk="1" latinLnBrk="0" hangingPunct="1">
        <a:lnSpc>
          <a:spcPct val="90000"/>
        </a:lnSpc>
        <a:spcBef>
          <a:spcPct val="0"/>
        </a:spcBef>
        <a:buNone/>
        <a:defRPr sz="4800" b="1" i="0" kern="1200" baseline="0">
          <a:solidFill>
            <a:srgbClr val="0078AE"/>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hyperlink" Target="https://teachingsexualhealth.ca/teachers/sexual-health-education/understanding-your-role/your-values/"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video" Target="https://www.youtube.com/embed/wQSa-q8cpew?start=2&amp;feature=oembed" TargetMode="External"/><Relationship Id="rId4" Type="http://schemas.openxmlformats.org/officeDocument/2006/relationships/image" Target="../media/image26.jpe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hyperlink" Target="https://curriculum.gov.bc.ca/sites/curriculum.gov.bc.ca/files/pdf/subject/phe/Supporting_Student_Health_Secondary.pdf" TargetMode="External"/><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hyperlink" Target="https://www.sieccan.org/_files/ugd/283cae_eb90fcc891364858bb317dcc4c668970.pdf" TargetMode="External"/><Relationship Id="rId5" Type="http://schemas.openxmlformats.org/officeDocument/2006/relationships/hyperlink" Target="https://teachingsexualhealth.ca/app/uploads/sites/4/DA-Introduction-for-Teachers.pdf" TargetMode="Externa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hyperlink" Target="https://curriculum.gov.bc.ca/sites/curriculum.gov.bc.ca/files/pdf/subject/phe/Supporting_Student_Health_Secondary.pdf" TargetMode="External"/><Relationship Id="rId5" Type="http://schemas.openxmlformats.org/officeDocument/2006/relationships/image" Target="../media/image37.png"/><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hyperlink" Target="https://www.fnha.ca/WellnessSite/WellnessDocuments/FNHA-IWP-Sexual-Wellbeing-Learning-Model-Fact-Sheet.pdf" TargetMode="External"/><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hyperlink" Target="https://teachingsexualhealth.ca/teachers/sexual-health-education/understanding-your-role/get-prepared/inclusive-language/" TargetMode="External"/><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hyperlink" Target="https://teachingsexualhealth.ca/teachers/sexual-health-education/understanding-your-role/get-prepared/instructional-methods/" TargetMode="External"/><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2.xml"/><Relationship Id="rId1" Type="http://schemas.openxmlformats.org/officeDocument/2006/relationships/slideLayout" Target="../slideLayouts/slideLayout4.xml"/><Relationship Id="rId5" Type="http://schemas.openxmlformats.org/officeDocument/2006/relationships/image" Target="../media/image51.svg"/><Relationship Id="rId4" Type="http://schemas.openxmlformats.org/officeDocument/2006/relationships/image" Target="../media/image50.png"/></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3.xml"/><Relationship Id="rId1" Type="http://schemas.openxmlformats.org/officeDocument/2006/relationships/slideLayout" Target="../slideLayouts/slideLayout3.xml"/><Relationship Id="rId6" Type="http://schemas.openxmlformats.org/officeDocument/2006/relationships/hyperlink" Target="https://teachingsexualhealth.ca/teachers/type/kahoot-quizzes/" TargetMode="External"/><Relationship Id="rId5" Type="http://schemas.openxmlformats.org/officeDocument/2006/relationships/image" Target="../media/image54.png"/><Relationship Id="rId4" Type="http://schemas.openxmlformats.org/officeDocument/2006/relationships/image" Target="../media/image53.png"/></Relationships>
</file>

<file path=ppt/slides/_rels/slide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6.xml"/><Relationship Id="rId1" Type="http://schemas.openxmlformats.org/officeDocument/2006/relationships/slideLayout" Target="../slideLayouts/slideLayout4.xml"/><Relationship Id="rId4" Type="http://schemas.openxmlformats.org/officeDocument/2006/relationships/hyperlink" Target="https://teachingsexualhealth.ca/teachers/sexual-health-education/responding-to-student-questions/"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hyperlink" Target="https://teachingsexualhealth.ca/teachers/sexual-health-education/responding-to-student-questions/" TargetMode="External"/></Relationships>
</file>

<file path=ppt/slides/_rels/slide48.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6.png"/><Relationship Id="rId7" Type="http://schemas.openxmlformats.org/officeDocument/2006/relationships/hyperlink" Target="https://teachingsexualhealth.ca/teachers/sexual-health-education/student-faqs/" TargetMode="External"/><Relationship Id="rId2" Type="http://schemas.openxmlformats.org/officeDocument/2006/relationships/notesSlide" Target="../notesSlides/notesSlide48.xml"/><Relationship Id="rId1" Type="http://schemas.openxmlformats.org/officeDocument/2006/relationships/slideLayout" Target="../slideLayouts/slideLayout3.xml"/><Relationship Id="rId6" Type="http://schemas.openxmlformats.org/officeDocument/2006/relationships/image" Target="../media/image57.png"/><Relationship Id="rId5" Type="http://schemas.openxmlformats.org/officeDocument/2006/relationships/hyperlink" Target="http://www.sexandu.ca/" TargetMode="External"/><Relationship Id="rId4" Type="http://schemas.openxmlformats.org/officeDocument/2006/relationships/hyperlink" Target="https://www.optionsforsexualhealth.org/sex-sense/"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9.xml"/><Relationship Id="rId1" Type="http://schemas.openxmlformats.org/officeDocument/2006/relationships/slideLayout" Target="../slideLayouts/slideLayout3.xml"/><Relationship Id="rId4" Type="http://schemas.openxmlformats.org/officeDocument/2006/relationships/hyperlink" Target="https://teachingsexualhealth.ca/teachers/sexual-health-education/responding-to-student-questions/"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3" Type="http://schemas.openxmlformats.org/officeDocument/2006/relationships/hyperlink" Target="https://curriculum.gov.bc.ca/sites/curriculum.gov.bc.ca/files/pdf/subject/phe/Supporting_Student_Health_Secondary.pdf" TargetMode="External"/><Relationship Id="rId2" Type="http://schemas.openxmlformats.org/officeDocument/2006/relationships/notesSlide" Target="../notesSlides/notesSlide53.xml"/><Relationship Id="rId1" Type="http://schemas.openxmlformats.org/officeDocument/2006/relationships/slideLayout" Target="../slideLayouts/slideLayout3.xml"/><Relationship Id="rId4" Type="http://schemas.openxmlformats.org/officeDocument/2006/relationships/image" Target="../media/image59.png"/></Relationships>
</file>

<file path=ppt/slides/_rels/slide5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4.xml"/><Relationship Id="rId1" Type="http://schemas.openxmlformats.org/officeDocument/2006/relationships/slideLayout" Target="../slideLayouts/slideLayout3.xml"/><Relationship Id="rId4" Type="http://schemas.openxmlformats.org/officeDocument/2006/relationships/hyperlink" Target="https://curriculum.gov.bc.ca/sites/curriculum.gov.bc.ca/files/pdf/subject/phe/Supporting_Student_Health_Secondary.pdf"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5.xml"/><Relationship Id="rId1" Type="http://schemas.openxmlformats.org/officeDocument/2006/relationships/slideLayout" Target="../slideLayouts/slideLayout3.xml"/><Relationship Id="rId4" Type="http://schemas.openxmlformats.org/officeDocument/2006/relationships/hyperlink" Target="https://protectchildren.ca/en/order/product/326:en/" TargetMode="Externa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7.xml"/><Relationship Id="rId1" Type="http://schemas.openxmlformats.org/officeDocument/2006/relationships/slideLayout" Target="../slideLayouts/slideLayout4.xml"/><Relationship Id="rId5" Type="http://schemas.openxmlformats.org/officeDocument/2006/relationships/image" Target="../media/image63.png"/><Relationship Id="rId4" Type="http://schemas.openxmlformats.org/officeDocument/2006/relationships/hyperlink" Target="https://curriculum.gov.bc.ca/sites/curriculum.gov.bc.ca/files/pdf/subject/phe/Supporting_Student_Health_Secondary.pdf"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8.xml"/><Relationship Id="rId1" Type="http://schemas.openxmlformats.org/officeDocument/2006/relationships/slideLayout" Target="../slideLayouts/slideLayout4.xml"/><Relationship Id="rId5" Type="http://schemas.openxmlformats.org/officeDocument/2006/relationships/hyperlink" Target="https://www2.gov.bc.ca/gov/content/education-training/k-12/administration/legislation-policy/public-schools/alternative-delivery-in-the-physical-and-health-curriculum" TargetMode="External"/><Relationship Id="rId4" Type="http://schemas.openxmlformats.org/officeDocument/2006/relationships/image" Target="../media/image65.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8" Type="http://schemas.openxmlformats.org/officeDocument/2006/relationships/hyperlink" Target="https://www.vch.ca/en/health-topics/sexual-health" TargetMode="External"/><Relationship Id="rId3" Type="http://schemas.openxmlformats.org/officeDocument/2006/relationships/image" Target="../media/image66.png"/><Relationship Id="rId7" Type="http://schemas.openxmlformats.org/officeDocument/2006/relationships/image" Target="../media/image68.png"/><Relationship Id="rId2" Type="http://schemas.openxmlformats.org/officeDocument/2006/relationships/notesSlide" Target="../notesSlides/notesSlide60.xml"/><Relationship Id="rId1" Type="http://schemas.openxmlformats.org/officeDocument/2006/relationships/slideLayout" Target="../slideLayouts/slideLayout13.xml"/><Relationship Id="rId6" Type="http://schemas.openxmlformats.org/officeDocument/2006/relationships/hyperlink" Target="https://www.optionsforsexualhealth.org/care/" TargetMode="External"/><Relationship Id="rId5" Type="http://schemas.openxmlformats.org/officeDocument/2006/relationships/image" Target="../media/image67.png"/><Relationship Id="rId10" Type="http://schemas.openxmlformats.org/officeDocument/2006/relationships/hyperlink" Target="https://getcheckedonline.com/Pages/default.aspx" TargetMode="External"/><Relationship Id="rId4" Type="http://schemas.openxmlformats.org/officeDocument/2006/relationships/hyperlink" Target="https://foundrybc.ca/" TargetMode="External"/><Relationship Id="rId9" Type="http://schemas.openxmlformats.org/officeDocument/2006/relationships/image" Target="../media/image69.png"/></Relationships>
</file>

<file path=ppt/slides/_rels/slide61.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hyperlink" Target="https://www.optionsforsexualhealth.org/sex-sense/" TargetMode="External"/><Relationship Id="rId7" Type="http://schemas.openxmlformats.org/officeDocument/2006/relationships/image" Target="../media/image71.svg"/><Relationship Id="rId2" Type="http://schemas.openxmlformats.org/officeDocument/2006/relationships/notesSlide" Target="../notesSlides/notesSlide61.xml"/><Relationship Id="rId1" Type="http://schemas.openxmlformats.org/officeDocument/2006/relationships/slideLayout" Target="../slideLayouts/slideLayout13.xml"/><Relationship Id="rId6" Type="http://schemas.openxmlformats.org/officeDocument/2006/relationships/image" Target="../media/image70.png"/><Relationship Id="rId5" Type="http://schemas.openxmlformats.org/officeDocument/2006/relationships/hyperlink" Target="smartsexresource.com" TargetMode="External"/><Relationship Id="rId4" Type="http://schemas.openxmlformats.org/officeDocument/2006/relationships/image" Target="../media/image56.png"/><Relationship Id="rId9" Type="http://schemas.openxmlformats.org/officeDocument/2006/relationships/image" Target="../media/image73.png"/></Relationships>
</file>

<file path=ppt/slides/_rels/slide6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2.xml"/><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hyperlink" Target="https://curriculum.gov.bc.ca/curriculum/physical-health-education"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957A7820-50B2-1641-BD2B-B89287806664}"/>
              </a:ext>
            </a:extLst>
          </p:cNvPr>
          <p:cNvSpPr>
            <a:spLocks noGrp="1"/>
          </p:cNvSpPr>
          <p:nvPr>
            <p:ph type="subTitle" idx="1"/>
          </p:nvPr>
        </p:nvSpPr>
        <p:spPr>
          <a:xfrm>
            <a:off x="775540" y="2321708"/>
            <a:ext cx="10327890" cy="472022"/>
          </a:xfrm>
        </p:spPr>
        <p:txBody>
          <a:bodyPr>
            <a:normAutofit/>
          </a:bodyPr>
          <a:lstStyle/>
          <a:p>
            <a:r>
              <a:rPr lang="en-US" b="1" dirty="0">
                <a:solidFill>
                  <a:schemeClr val="bg2">
                    <a:lumMod val="90000"/>
                  </a:schemeClr>
                </a:solidFill>
              </a:rPr>
              <a:t>School Health Promotion </a:t>
            </a:r>
            <a:r>
              <a:rPr lang="en-US" dirty="0">
                <a:solidFill>
                  <a:schemeClr val="bg2">
                    <a:lumMod val="90000"/>
                  </a:schemeClr>
                </a:solidFill>
              </a:rPr>
              <a:t>–</a:t>
            </a:r>
            <a:r>
              <a:rPr lang="en-US" dirty="0">
                <a:solidFill>
                  <a:schemeClr val="accent2"/>
                </a:solidFill>
              </a:rPr>
              <a:t> </a:t>
            </a:r>
            <a:r>
              <a:rPr lang="en-US" i="1" dirty="0">
                <a:solidFill>
                  <a:schemeClr val="bg2">
                    <a:lumMod val="90000"/>
                  </a:schemeClr>
                </a:solidFill>
              </a:rPr>
              <a:t>by VCH Public Health, for teachers in the VCH region</a:t>
            </a:r>
          </a:p>
        </p:txBody>
      </p:sp>
      <p:sp>
        <p:nvSpPr>
          <p:cNvPr id="3" name="Title 2">
            <a:extLst>
              <a:ext uri="{FF2B5EF4-FFF2-40B4-BE49-F238E27FC236}">
                <a16:creationId xmlns:a16="http://schemas.microsoft.com/office/drawing/2014/main" id="{F649A827-DF8F-4941-A949-68851E8CA072}"/>
              </a:ext>
            </a:extLst>
          </p:cNvPr>
          <p:cNvSpPr>
            <a:spLocks noGrp="1"/>
          </p:cNvSpPr>
          <p:nvPr>
            <p:ph type="title"/>
          </p:nvPr>
        </p:nvSpPr>
        <p:spPr/>
        <p:txBody>
          <a:bodyPr>
            <a:normAutofit fontScale="90000"/>
          </a:bodyPr>
          <a:lstStyle/>
          <a:p>
            <a:r>
              <a:rPr lang="en-US" dirty="0"/>
              <a:t>Sexual Health Education</a:t>
            </a:r>
            <a:br>
              <a:rPr lang="en-US" dirty="0"/>
            </a:br>
            <a:r>
              <a:rPr lang="en-US" sz="3600" dirty="0">
                <a:solidFill>
                  <a:srgbClr val="D4EFFC"/>
                </a:solidFill>
              </a:rPr>
              <a:t>Professional Development Workshops</a:t>
            </a:r>
            <a:endParaRPr lang="en-US" dirty="0">
              <a:solidFill>
                <a:srgbClr val="D4EFFC"/>
              </a:solidFill>
            </a:endParaRPr>
          </a:p>
        </p:txBody>
      </p:sp>
      <p:sp>
        <p:nvSpPr>
          <p:cNvPr id="5" name="Subtitle 1">
            <a:extLst>
              <a:ext uri="{FF2B5EF4-FFF2-40B4-BE49-F238E27FC236}">
                <a16:creationId xmlns:a16="http://schemas.microsoft.com/office/drawing/2014/main" id="{A20BA288-AAF1-A3DF-2C77-82D9F8A8A2EB}"/>
              </a:ext>
            </a:extLst>
          </p:cNvPr>
          <p:cNvSpPr txBox="1">
            <a:spLocks/>
          </p:cNvSpPr>
          <p:nvPr/>
        </p:nvSpPr>
        <p:spPr>
          <a:xfrm>
            <a:off x="2883952" y="5820829"/>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0" spc="100">
                <a:solidFill>
                  <a:schemeClr val="bg2"/>
                </a:solidFill>
                <a:ea typeface="ADLaM Display" panose="020B0604020202020204" pitchFamily="2" charset="0"/>
                <a:cs typeface="ADLaM Display" panose="020B0604020202020204" pitchFamily="2" charset="0"/>
              </a:rPr>
              <a:t>Public Health </a:t>
            </a:r>
          </a:p>
        </p:txBody>
      </p:sp>
      <p:sp>
        <p:nvSpPr>
          <p:cNvPr id="4" name="Text Placeholder 7">
            <a:extLst>
              <a:ext uri="{FF2B5EF4-FFF2-40B4-BE49-F238E27FC236}">
                <a16:creationId xmlns:a16="http://schemas.microsoft.com/office/drawing/2014/main" id="{4909AA65-4602-5578-DCB3-47A9513F25F9}"/>
              </a:ext>
            </a:extLst>
          </p:cNvPr>
          <p:cNvSpPr>
            <a:spLocks noGrp="1"/>
          </p:cNvSpPr>
          <p:nvPr>
            <p:ph type="body" sz="quarter" idx="13"/>
          </p:nvPr>
        </p:nvSpPr>
        <p:spPr>
          <a:xfrm>
            <a:off x="9308048" y="5844707"/>
            <a:ext cx="2106013" cy="397944"/>
          </a:xfrm>
        </p:spPr>
        <p:txBody>
          <a:bodyPr>
            <a:normAutofit fontScale="85000" lnSpcReduction="10000"/>
          </a:bodyPr>
          <a:lstStyle/>
          <a:p>
            <a:r>
              <a:rPr lang="en-US" dirty="0"/>
              <a:t>Last update: Dec 5, 2024</a:t>
            </a:r>
            <a:endParaRPr lang="en-CA" dirty="0"/>
          </a:p>
        </p:txBody>
      </p:sp>
    </p:spTree>
    <p:extLst>
      <p:ext uri="{BB962C8B-B14F-4D97-AF65-F5344CB8AC3E}">
        <p14:creationId xmlns:p14="http://schemas.microsoft.com/office/powerpoint/2010/main" val="21744058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ue symbol with a white background&#10;&#10;Description automatically generated">
            <a:extLst>
              <a:ext uri="{FF2B5EF4-FFF2-40B4-BE49-F238E27FC236}">
                <a16:creationId xmlns:a16="http://schemas.microsoft.com/office/drawing/2014/main" id="{57575711-1FFA-D81E-B403-52CD451AB5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A5129EA-89CC-971A-A1FE-C78A915609FA}"/>
              </a:ext>
            </a:extLst>
          </p:cNvPr>
          <p:cNvSpPr>
            <a:spLocks noGrp="1"/>
          </p:cNvSpPr>
          <p:nvPr>
            <p:ph type="title"/>
          </p:nvPr>
        </p:nvSpPr>
        <p:spPr>
          <a:xfrm>
            <a:off x="587828" y="666290"/>
            <a:ext cx="10709825" cy="538389"/>
          </a:xfrm>
        </p:spPr>
        <p:txBody>
          <a:bodyPr>
            <a:normAutofit/>
          </a:bodyPr>
          <a:lstStyle/>
          <a:p>
            <a:pPr marL="0" indent="0">
              <a:buNone/>
            </a:pPr>
            <a:r>
              <a:rPr lang="en-CA">
                <a:solidFill>
                  <a:schemeClr val="accent3"/>
                </a:solidFill>
                <a:effectLst/>
                <a:latin typeface="Calibri" panose="020F0502020204030204" pitchFamily="34" charset="0"/>
                <a:ea typeface="Calibri" panose="020F0502020204030204" pitchFamily="34" charset="0"/>
              </a:rPr>
              <a:t>This material has been adapted from </a:t>
            </a:r>
            <a:r>
              <a:rPr lang="en-CA" b="1">
                <a:solidFill>
                  <a:schemeClr val="accent3"/>
                </a:solidFill>
                <a:effectLst/>
                <a:latin typeface="Calibri" panose="020F0502020204030204" pitchFamily="34" charset="0"/>
                <a:ea typeface="Calibri" panose="020F0502020204030204" pitchFamily="34" charset="0"/>
              </a:rPr>
              <a:t>teachingsexualhealth.ca </a:t>
            </a:r>
          </a:p>
        </p:txBody>
      </p:sp>
      <p:sp>
        <p:nvSpPr>
          <p:cNvPr id="4" name="Slide Number Placeholder 3">
            <a:extLst>
              <a:ext uri="{FF2B5EF4-FFF2-40B4-BE49-F238E27FC236}">
                <a16:creationId xmlns:a16="http://schemas.microsoft.com/office/drawing/2014/main" id="{925C8E25-589F-3656-6CB9-90734EA7F865}"/>
              </a:ext>
            </a:extLst>
          </p:cNvPr>
          <p:cNvSpPr>
            <a:spLocks noGrp="1"/>
          </p:cNvSpPr>
          <p:nvPr>
            <p:ph type="sldNum" sz="quarter" idx="12"/>
          </p:nvPr>
        </p:nvSpPr>
        <p:spPr/>
        <p:txBody>
          <a:bodyPr/>
          <a:lstStyle/>
          <a:p>
            <a:fld id="{56F460CF-4789-5848-B965-6EAFD6B7CB2A}" type="slidenum">
              <a:rPr lang="en-US" smtClean="0"/>
              <a:t>10</a:t>
            </a:fld>
            <a:endParaRPr lang="en-US"/>
          </a:p>
        </p:txBody>
      </p:sp>
      <p:sp>
        <p:nvSpPr>
          <p:cNvPr id="7" name="Text Placeholder 6">
            <a:extLst>
              <a:ext uri="{FF2B5EF4-FFF2-40B4-BE49-F238E27FC236}">
                <a16:creationId xmlns:a16="http://schemas.microsoft.com/office/drawing/2014/main" id="{5C39D487-6005-BF08-224F-89BD3E93B434}"/>
              </a:ext>
            </a:extLst>
          </p:cNvPr>
          <p:cNvSpPr>
            <a:spLocks noGrp="1"/>
          </p:cNvSpPr>
          <p:nvPr>
            <p:ph type="body" sz="quarter" idx="14"/>
          </p:nvPr>
        </p:nvSpPr>
        <p:spPr>
          <a:xfrm>
            <a:off x="587828" y="1610357"/>
            <a:ext cx="5137944" cy="4095370"/>
          </a:xfrm>
        </p:spPr>
        <p:txBody>
          <a:bodyPr anchor="ctr"/>
          <a:lstStyle/>
          <a:p>
            <a:pPr marL="0" indent="0">
              <a:buNone/>
            </a:pPr>
            <a:r>
              <a:rPr lang="en-CA">
                <a:effectLst/>
                <a:latin typeface="Calibri" panose="020F0502020204030204" pitchFamily="34" charset="0"/>
                <a:ea typeface="Calibri" panose="020F0502020204030204" pitchFamily="34" charset="0"/>
              </a:rPr>
              <a:t>Copyright 2023 Alberta Health Services ("AHS") with the permission of AHS. </a:t>
            </a:r>
            <a:endParaRPr lang="en-CA"/>
          </a:p>
          <a:p>
            <a:pPr marL="0" indent="0">
              <a:buNone/>
            </a:pPr>
            <a:r>
              <a:rPr lang="en-CA" sz="2400">
                <a:effectLst/>
                <a:latin typeface="Calibri" panose="020F0502020204030204" pitchFamily="34" charset="0"/>
                <a:ea typeface="Calibri" panose="020F0502020204030204" pitchFamily="34" charset="0"/>
              </a:rPr>
              <a:t>AHS is not responsible for any inaccuracies in content different from the content of the original English edition. All acts of copyright infringement including reproduction, translation, transmission, republication, and distribution of this material without written permission of Vancouver Coastal Health and AHS are prohibited.</a:t>
            </a:r>
            <a:endParaRPr lang="en-CA"/>
          </a:p>
        </p:txBody>
      </p:sp>
      <p:pic>
        <p:nvPicPr>
          <p:cNvPr id="10" name="Picture 9">
            <a:extLst>
              <a:ext uri="{FF2B5EF4-FFF2-40B4-BE49-F238E27FC236}">
                <a16:creationId xmlns:a16="http://schemas.microsoft.com/office/drawing/2014/main" id="{1914D849-C36D-D569-F040-0D0989B3A6C9}"/>
              </a:ext>
            </a:extLst>
          </p:cNvPr>
          <p:cNvPicPr>
            <a:picLocks noChangeAspect="1"/>
          </p:cNvPicPr>
          <p:nvPr/>
        </p:nvPicPr>
        <p:blipFill>
          <a:blip r:embed="rId4"/>
          <a:stretch>
            <a:fillRect/>
          </a:stretch>
        </p:blipFill>
        <p:spPr>
          <a:xfrm>
            <a:off x="676304" y="6151866"/>
            <a:ext cx="1039254" cy="271659"/>
          </a:xfrm>
          <a:prstGeom prst="rect">
            <a:avLst/>
          </a:prstGeom>
        </p:spPr>
      </p:pic>
      <p:sp>
        <p:nvSpPr>
          <p:cNvPr id="3" name="TextBox 2">
            <a:extLst>
              <a:ext uri="{FF2B5EF4-FFF2-40B4-BE49-F238E27FC236}">
                <a16:creationId xmlns:a16="http://schemas.microsoft.com/office/drawing/2014/main" id="{87DFD872-E5DE-99A9-58C5-5E294BF4D750}"/>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8" name="Subtitle 1">
            <a:extLst>
              <a:ext uri="{FF2B5EF4-FFF2-40B4-BE49-F238E27FC236}">
                <a16:creationId xmlns:a16="http://schemas.microsoft.com/office/drawing/2014/main" id="{030F1347-BB04-0990-CA77-C128942CBA8E}"/>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spTree>
    <p:extLst>
      <p:ext uri="{BB962C8B-B14F-4D97-AF65-F5344CB8AC3E}">
        <p14:creationId xmlns:p14="http://schemas.microsoft.com/office/powerpoint/2010/main" val="3706026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62EE0-C453-5FE8-2E6D-DB5D7D77E27A}"/>
              </a:ext>
            </a:extLst>
          </p:cNvPr>
          <p:cNvSpPr>
            <a:spLocks noGrp="1"/>
          </p:cNvSpPr>
          <p:nvPr>
            <p:ph type="title"/>
          </p:nvPr>
        </p:nvSpPr>
        <p:spPr>
          <a:xfrm>
            <a:off x="775540" y="838198"/>
            <a:ext cx="8264551" cy="1905002"/>
          </a:xfrm>
        </p:spPr>
        <p:txBody>
          <a:bodyPr>
            <a:normAutofit fontScale="90000"/>
          </a:bodyPr>
          <a:lstStyle/>
          <a:p>
            <a:r>
              <a:rPr lang="en-US"/>
              <a:t>What is Comprehensive </a:t>
            </a:r>
            <a:br>
              <a:rPr lang="en-US"/>
            </a:br>
            <a:r>
              <a:rPr lang="en-US"/>
              <a:t>Sexual Health Education (CSHE)?</a:t>
            </a:r>
            <a:br>
              <a:rPr lang="en-US"/>
            </a:br>
            <a:r>
              <a:rPr lang="en-US" b="0">
                <a:solidFill>
                  <a:schemeClr val="accent2"/>
                </a:solidFill>
              </a:rPr>
              <a:t>…</a:t>
            </a:r>
            <a:r>
              <a:rPr lang="en-US" b="0" i="1">
                <a:solidFill>
                  <a:schemeClr val="accent2"/>
                </a:solidFill>
              </a:rPr>
              <a:t>And why teach it?</a:t>
            </a:r>
            <a:endParaRPr lang="en-CA" b="0" i="1">
              <a:solidFill>
                <a:schemeClr val="accent2"/>
              </a:solidFill>
            </a:endParaRPr>
          </a:p>
        </p:txBody>
      </p:sp>
      <p:sp>
        <p:nvSpPr>
          <p:cNvPr id="3" name="Slide Number Placeholder 2">
            <a:extLst>
              <a:ext uri="{FF2B5EF4-FFF2-40B4-BE49-F238E27FC236}">
                <a16:creationId xmlns:a16="http://schemas.microsoft.com/office/drawing/2014/main" id="{E10C07DF-977F-5AF8-0AF1-EC61AEC8E458}"/>
              </a:ext>
            </a:extLst>
          </p:cNvPr>
          <p:cNvSpPr>
            <a:spLocks noGrp="1"/>
          </p:cNvSpPr>
          <p:nvPr>
            <p:ph type="sldNum" sz="quarter" idx="12"/>
          </p:nvPr>
        </p:nvSpPr>
        <p:spPr/>
        <p:txBody>
          <a:bodyPr/>
          <a:lstStyle/>
          <a:p>
            <a:fld id="{56F460CF-4789-5848-B965-6EAFD6B7CB2A}" type="slidenum">
              <a:rPr lang="en-US" smtClean="0"/>
              <a:pPr/>
              <a:t>11</a:t>
            </a:fld>
            <a:endParaRPr lang="en-US"/>
          </a:p>
        </p:txBody>
      </p:sp>
      <p:sp>
        <p:nvSpPr>
          <p:cNvPr id="5" name="TextBox 4">
            <a:extLst>
              <a:ext uri="{FF2B5EF4-FFF2-40B4-BE49-F238E27FC236}">
                <a16:creationId xmlns:a16="http://schemas.microsoft.com/office/drawing/2014/main" id="{A5477E90-05D2-6162-823D-8FD9B79CD139}"/>
              </a:ext>
            </a:extLst>
          </p:cNvPr>
          <p:cNvSpPr txBox="1"/>
          <p:nvPr/>
        </p:nvSpPr>
        <p:spPr>
          <a:xfrm>
            <a:off x="4251960" y="5788969"/>
            <a:ext cx="3688080" cy="461665"/>
          </a:xfrm>
          <a:prstGeom prst="rect">
            <a:avLst/>
          </a:prstGeom>
          <a:noFill/>
        </p:spPr>
        <p:txBody>
          <a:bodyPr wrap="square">
            <a:spAutoFit/>
          </a:bodyPr>
          <a:lstStyle/>
          <a:p>
            <a:pPr algn="ctr"/>
            <a:r>
              <a:rPr kumimoji="0" lang="en-US" sz="2400" b="1" i="0" u="none" strike="noStrike" kern="1200" cap="none" spc="300" normalizeH="0" baseline="0" noProof="0">
                <a:ln>
                  <a:noFill/>
                </a:ln>
                <a:solidFill>
                  <a:schemeClr val="bg2">
                    <a:lumMod val="90000"/>
                  </a:schemeClr>
                </a:solidFill>
                <a:effectLst/>
                <a:uLnTx/>
                <a:uFillTx/>
                <a:latin typeface="Calibri" panose="020F0502020204030204" pitchFamily="34" charset="0"/>
                <a:ea typeface="+mj-ea"/>
                <a:cs typeface="+mj-cs"/>
              </a:rPr>
              <a:t>Healthy Sexuality</a:t>
            </a:r>
            <a:endParaRPr lang="en-CA" sz="2400" spc="300">
              <a:solidFill>
                <a:schemeClr val="bg2">
                  <a:lumMod val="90000"/>
                </a:schemeClr>
              </a:solidFill>
            </a:endParaRPr>
          </a:p>
        </p:txBody>
      </p:sp>
      <p:sp>
        <p:nvSpPr>
          <p:cNvPr id="6" name="Subtitle 1">
            <a:extLst>
              <a:ext uri="{FF2B5EF4-FFF2-40B4-BE49-F238E27FC236}">
                <a16:creationId xmlns:a16="http://schemas.microsoft.com/office/drawing/2014/main" id="{EF14C0BD-2512-1D5A-2128-75613348A39C}"/>
              </a:ext>
            </a:extLst>
          </p:cNvPr>
          <p:cNvSpPr txBox="1">
            <a:spLocks/>
          </p:cNvSpPr>
          <p:nvPr/>
        </p:nvSpPr>
        <p:spPr>
          <a:xfrm>
            <a:off x="2883952" y="5820829"/>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0" spc="100">
                <a:solidFill>
                  <a:schemeClr val="bg2"/>
                </a:solidFill>
                <a:ea typeface="ADLaM Display" panose="020B0604020202020204" pitchFamily="2" charset="0"/>
                <a:cs typeface="ADLaM Display" panose="020B0604020202020204" pitchFamily="2" charset="0"/>
              </a:rPr>
              <a:t>Public Health </a:t>
            </a:r>
          </a:p>
        </p:txBody>
      </p:sp>
    </p:spTree>
    <p:extLst>
      <p:ext uri="{BB962C8B-B14F-4D97-AF65-F5344CB8AC3E}">
        <p14:creationId xmlns:p14="http://schemas.microsoft.com/office/powerpoint/2010/main" val="14155667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14EBA-87F9-CBA8-A41F-2DF2EF58B523}"/>
              </a:ext>
            </a:extLst>
          </p:cNvPr>
          <p:cNvSpPr>
            <a:spLocks noGrp="1"/>
          </p:cNvSpPr>
          <p:nvPr>
            <p:ph type="title"/>
          </p:nvPr>
        </p:nvSpPr>
        <p:spPr>
          <a:xfrm>
            <a:off x="587828" y="666290"/>
            <a:ext cx="10042072" cy="688907"/>
          </a:xfrm>
        </p:spPr>
        <p:txBody>
          <a:bodyPr>
            <a:normAutofit/>
          </a:bodyPr>
          <a:lstStyle/>
          <a:p>
            <a:r>
              <a:rPr lang="en-US">
                <a:solidFill>
                  <a:schemeClr val="accent3"/>
                </a:solidFill>
              </a:rPr>
              <a:t>What is Comprehensive Sexual Health Education?</a:t>
            </a:r>
            <a:endParaRPr lang="en-CA" u="sng">
              <a:solidFill>
                <a:schemeClr val="accent3"/>
              </a:solidFill>
            </a:endParaRPr>
          </a:p>
        </p:txBody>
      </p:sp>
      <p:sp>
        <p:nvSpPr>
          <p:cNvPr id="4" name="Slide Number Placeholder 3">
            <a:extLst>
              <a:ext uri="{FF2B5EF4-FFF2-40B4-BE49-F238E27FC236}">
                <a16:creationId xmlns:a16="http://schemas.microsoft.com/office/drawing/2014/main" id="{B9FE5274-B660-3B19-1309-1EFBB1DF9B4C}"/>
              </a:ext>
            </a:extLst>
          </p:cNvPr>
          <p:cNvSpPr>
            <a:spLocks noGrp="1"/>
          </p:cNvSpPr>
          <p:nvPr>
            <p:ph type="sldNum" sz="quarter" idx="12"/>
          </p:nvPr>
        </p:nvSpPr>
        <p:spPr/>
        <p:txBody>
          <a:bodyPr/>
          <a:lstStyle/>
          <a:p>
            <a:fld id="{56F460CF-4789-5848-B965-6EAFD6B7CB2A}" type="slidenum">
              <a:rPr lang="en-US" smtClean="0"/>
              <a:t>12</a:t>
            </a:fld>
            <a:endParaRPr lang="en-US"/>
          </a:p>
        </p:txBody>
      </p:sp>
      <p:pic>
        <p:nvPicPr>
          <p:cNvPr id="11" name="Picture 10">
            <a:extLst>
              <a:ext uri="{FF2B5EF4-FFF2-40B4-BE49-F238E27FC236}">
                <a16:creationId xmlns:a16="http://schemas.microsoft.com/office/drawing/2014/main" id="{CE13039A-223F-7134-5EE6-B63DAC001F9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87828" y="2068173"/>
            <a:ext cx="5909225" cy="3403080"/>
          </a:xfrm>
          <a:prstGeom prst="rect">
            <a:avLst/>
          </a:prstGeom>
        </p:spPr>
      </p:pic>
      <p:pic>
        <p:nvPicPr>
          <p:cNvPr id="15" name="Picture 14">
            <a:extLst>
              <a:ext uri="{FF2B5EF4-FFF2-40B4-BE49-F238E27FC236}">
                <a16:creationId xmlns:a16="http://schemas.microsoft.com/office/drawing/2014/main" id="{E9CA57C8-43CC-E4AF-1813-BE9DF6540567}"/>
              </a:ext>
            </a:extLst>
          </p:cNvPr>
          <p:cNvPicPr>
            <a:picLocks noChangeAspect="1"/>
          </p:cNvPicPr>
          <p:nvPr/>
        </p:nvPicPr>
        <p:blipFill>
          <a:blip r:embed="rId4"/>
          <a:stretch>
            <a:fillRect/>
          </a:stretch>
        </p:blipFill>
        <p:spPr>
          <a:xfrm>
            <a:off x="7777792" y="3665804"/>
            <a:ext cx="2852108" cy="1214897"/>
          </a:xfrm>
          <a:prstGeom prst="rect">
            <a:avLst/>
          </a:prstGeom>
        </p:spPr>
      </p:pic>
      <p:sp>
        <p:nvSpPr>
          <p:cNvPr id="3" name="TextBox 2">
            <a:extLst>
              <a:ext uri="{FF2B5EF4-FFF2-40B4-BE49-F238E27FC236}">
                <a16:creationId xmlns:a16="http://schemas.microsoft.com/office/drawing/2014/main" id="{CCEE2D5A-4A92-05F9-B1DD-E4AF56162350}"/>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5" name="Subtitle 1">
            <a:extLst>
              <a:ext uri="{FF2B5EF4-FFF2-40B4-BE49-F238E27FC236}">
                <a16:creationId xmlns:a16="http://schemas.microsoft.com/office/drawing/2014/main" id="{5EE0BE64-FCB3-5E0E-6EE7-81859991C775}"/>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spTree>
    <p:extLst>
      <p:ext uri="{BB962C8B-B14F-4D97-AF65-F5344CB8AC3E}">
        <p14:creationId xmlns:p14="http://schemas.microsoft.com/office/powerpoint/2010/main" val="22804835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1421A74-BB33-0A22-F35C-9FA4AC0CF165}"/>
              </a:ext>
            </a:extLst>
          </p:cNvPr>
          <p:cNvSpPr>
            <a:spLocks noGrp="1"/>
          </p:cNvSpPr>
          <p:nvPr>
            <p:ph type="body" sz="quarter" idx="13"/>
          </p:nvPr>
        </p:nvSpPr>
        <p:spPr>
          <a:xfrm>
            <a:off x="587828" y="1616454"/>
            <a:ext cx="4877790" cy="3973512"/>
          </a:xfrm>
        </p:spPr>
        <p:txBody>
          <a:bodyPr/>
          <a:lstStyle/>
          <a:p>
            <a:r>
              <a:rPr lang="en-US" sz="3000">
                <a:solidFill>
                  <a:schemeClr val="accent3"/>
                </a:solidFill>
              </a:rPr>
              <a:t>CSHE provides young people with the knowledge, skills, attitudes, and values to…</a:t>
            </a:r>
          </a:p>
        </p:txBody>
      </p:sp>
      <p:sp>
        <p:nvSpPr>
          <p:cNvPr id="2" name="Title 1">
            <a:extLst>
              <a:ext uri="{FF2B5EF4-FFF2-40B4-BE49-F238E27FC236}">
                <a16:creationId xmlns:a16="http://schemas.microsoft.com/office/drawing/2014/main" id="{C560F4F5-C379-F286-242B-C6753409E582}"/>
              </a:ext>
            </a:extLst>
          </p:cNvPr>
          <p:cNvSpPr>
            <a:spLocks noGrp="1"/>
          </p:cNvSpPr>
          <p:nvPr>
            <p:ph type="title"/>
          </p:nvPr>
        </p:nvSpPr>
        <p:spPr>
          <a:xfrm>
            <a:off x="587828" y="666290"/>
            <a:ext cx="9635672" cy="688907"/>
          </a:xfrm>
        </p:spPr>
        <p:txBody>
          <a:bodyPr>
            <a:normAutofit/>
          </a:bodyPr>
          <a:lstStyle/>
          <a:p>
            <a:r>
              <a:rPr lang="en-US">
                <a:solidFill>
                  <a:schemeClr val="accent3"/>
                </a:solidFill>
              </a:rPr>
              <a:t>Comprehensive Sexual Health Education aims to empower </a:t>
            </a:r>
            <a:endParaRPr lang="en-CA">
              <a:solidFill>
                <a:schemeClr val="accent3"/>
              </a:solidFill>
            </a:endParaRPr>
          </a:p>
        </p:txBody>
      </p:sp>
      <p:sp>
        <p:nvSpPr>
          <p:cNvPr id="4" name="Slide Number Placeholder 3">
            <a:extLst>
              <a:ext uri="{FF2B5EF4-FFF2-40B4-BE49-F238E27FC236}">
                <a16:creationId xmlns:a16="http://schemas.microsoft.com/office/drawing/2014/main" id="{51F5E05C-4BE6-0845-6A8C-F64F12B4CF70}"/>
              </a:ext>
            </a:extLst>
          </p:cNvPr>
          <p:cNvSpPr>
            <a:spLocks noGrp="1"/>
          </p:cNvSpPr>
          <p:nvPr>
            <p:ph type="sldNum" sz="quarter" idx="12"/>
          </p:nvPr>
        </p:nvSpPr>
        <p:spPr/>
        <p:txBody>
          <a:bodyPr/>
          <a:lstStyle/>
          <a:p>
            <a:fld id="{56F460CF-4789-5848-B965-6EAFD6B7CB2A}" type="slidenum">
              <a:rPr lang="en-US" smtClean="0"/>
              <a:t>13</a:t>
            </a:fld>
            <a:endParaRPr lang="en-US"/>
          </a:p>
        </p:txBody>
      </p:sp>
      <p:sp>
        <p:nvSpPr>
          <p:cNvPr id="6" name="Rectangle: Rounded Corners 5">
            <a:extLst>
              <a:ext uri="{FF2B5EF4-FFF2-40B4-BE49-F238E27FC236}">
                <a16:creationId xmlns:a16="http://schemas.microsoft.com/office/drawing/2014/main" id="{83B22D88-14B1-5D94-39B6-9788C70509D2}"/>
              </a:ext>
            </a:extLst>
          </p:cNvPr>
          <p:cNvSpPr/>
          <p:nvPr/>
        </p:nvSpPr>
        <p:spPr>
          <a:xfrm>
            <a:off x="5784271" y="1616454"/>
            <a:ext cx="5255745" cy="877364"/>
          </a:xfrm>
          <a:prstGeom prst="round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400" b="0" i="0">
                <a:solidFill>
                  <a:srgbClr val="FFFFFF"/>
                </a:solidFill>
                <a:effectLst/>
              </a:rPr>
              <a:t>realize their health, wellbeing and dignity</a:t>
            </a:r>
            <a:endParaRPr lang="en-CA" sz="2400"/>
          </a:p>
        </p:txBody>
      </p:sp>
      <p:sp>
        <p:nvSpPr>
          <p:cNvPr id="10" name="Rectangle: Rounded Corners 9">
            <a:extLst>
              <a:ext uri="{FF2B5EF4-FFF2-40B4-BE49-F238E27FC236}">
                <a16:creationId xmlns:a16="http://schemas.microsoft.com/office/drawing/2014/main" id="{EBDB8118-CE1F-AA87-DFCE-241CCAD196C6}"/>
              </a:ext>
            </a:extLst>
          </p:cNvPr>
          <p:cNvSpPr/>
          <p:nvPr/>
        </p:nvSpPr>
        <p:spPr>
          <a:xfrm>
            <a:off x="5784268" y="2742778"/>
            <a:ext cx="5255745" cy="877364"/>
          </a:xfrm>
          <a:prstGeom prst="round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400" b="0" i="0">
                <a:solidFill>
                  <a:srgbClr val="FFFFFF"/>
                </a:solidFill>
                <a:effectLst/>
              </a:rPr>
              <a:t>develop respectful social and sexual relationships</a:t>
            </a:r>
            <a:endParaRPr lang="en-CA" sz="2400"/>
          </a:p>
        </p:txBody>
      </p:sp>
      <p:sp>
        <p:nvSpPr>
          <p:cNvPr id="11" name="Rectangle: Rounded Corners 10">
            <a:extLst>
              <a:ext uri="{FF2B5EF4-FFF2-40B4-BE49-F238E27FC236}">
                <a16:creationId xmlns:a16="http://schemas.microsoft.com/office/drawing/2014/main" id="{2BAAF1FE-D988-6901-DE75-995624A74690}"/>
              </a:ext>
            </a:extLst>
          </p:cNvPr>
          <p:cNvSpPr/>
          <p:nvPr/>
        </p:nvSpPr>
        <p:spPr>
          <a:xfrm>
            <a:off x="5784269" y="3869102"/>
            <a:ext cx="5255745" cy="877364"/>
          </a:xfrm>
          <a:prstGeom prst="round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400" b="0" i="0">
                <a:solidFill>
                  <a:srgbClr val="FFFFFF"/>
                </a:solidFill>
                <a:effectLst/>
              </a:rPr>
              <a:t>consider how their choices affect their own well-being and that of others </a:t>
            </a:r>
            <a:endParaRPr lang="en-CA" sz="2400"/>
          </a:p>
        </p:txBody>
      </p:sp>
      <p:sp>
        <p:nvSpPr>
          <p:cNvPr id="12" name="Rectangle: Rounded Corners 11">
            <a:extLst>
              <a:ext uri="{FF2B5EF4-FFF2-40B4-BE49-F238E27FC236}">
                <a16:creationId xmlns:a16="http://schemas.microsoft.com/office/drawing/2014/main" id="{8A35A1C2-98DC-B7AE-D606-B5B99540F5B8}"/>
              </a:ext>
            </a:extLst>
          </p:cNvPr>
          <p:cNvSpPr/>
          <p:nvPr/>
        </p:nvSpPr>
        <p:spPr>
          <a:xfrm>
            <a:off x="5784270" y="4995426"/>
            <a:ext cx="5255745" cy="877364"/>
          </a:xfrm>
          <a:prstGeom prst="round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400" b="0" i="0">
                <a:solidFill>
                  <a:srgbClr val="FFFFFF"/>
                </a:solidFill>
                <a:effectLst/>
              </a:rPr>
              <a:t>understand and ensure the protection of their rights throughout their lives</a:t>
            </a:r>
            <a:endParaRPr lang="en-CA" sz="2400"/>
          </a:p>
        </p:txBody>
      </p:sp>
      <p:sp>
        <p:nvSpPr>
          <p:cNvPr id="13" name="TextBox 12">
            <a:extLst>
              <a:ext uri="{FF2B5EF4-FFF2-40B4-BE49-F238E27FC236}">
                <a16:creationId xmlns:a16="http://schemas.microsoft.com/office/drawing/2014/main" id="{65D56246-3A72-1BBA-DB2F-C9596E86DF5E}"/>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14" name="Subtitle 1">
            <a:extLst>
              <a:ext uri="{FF2B5EF4-FFF2-40B4-BE49-F238E27FC236}">
                <a16:creationId xmlns:a16="http://schemas.microsoft.com/office/drawing/2014/main" id="{3CAC3BE7-1CC6-3CF7-6FDA-1ED643A996BA}"/>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spTree>
    <p:extLst>
      <p:ext uri="{BB962C8B-B14F-4D97-AF65-F5344CB8AC3E}">
        <p14:creationId xmlns:p14="http://schemas.microsoft.com/office/powerpoint/2010/main" val="4162709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8EC37-8090-047D-7DE0-7D2F9825B8A1}"/>
              </a:ext>
            </a:extLst>
          </p:cNvPr>
          <p:cNvSpPr>
            <a:spLocks noGrp="1"/>
          </p:cNvSpPr>
          <p:nvPr>
            <p:ph type="title"/>
          </p:nvPr>
        </p:nvSpPr>
        <p:spPr>
          <a:xfrm>
            <a:off x="587828" y="666290"/>
            <a:ext cx="10275888" cy="538389"/>
          </a:xfrm>
        </p:spPr>
        <p:txBody>
          <a:bodyPr>
            <a:normAutofit/>
          </a:bodyPr>
          <a:lstStyle/>
          <a:p>
            <a:r>
              <a:rPr lang="en-US" b="1" i="0">
                <a:solidFill>
                  <a:schemeClr val="accent3"/>
                </a:solidFill>
                <a:effectLst/>
              </a:rPr>
              <a:t>CSHE covers a broad range of topics</a:t>
            </a:r>
            <a:endParaRPr lang="en-CA">
              <a:solidFill>
                <a:schemeClr val="accent3"/>
              </a:solidFill>
            </a:endParaRPr>
          </a:p>
        </p:txBody>
      </p:sp>
      <p:sp>
        <p:nvSpPr>
          <p:cNvPr id="4" name="Slide Number Placeholder 3">
            <a:extLst>
              <a:ext uri="{FF2B5EF4-FFF2-40B4-BE49-F238E27FC236}">
                <a16:creationId xmlns:a16="http://schemas.microsoft.com/office/drawing/2014/main" id="{564D9CA1-A252-32E1-4675-54D01D68485B}"/>
              </a:ext>
            </a:extLst>
          </p:cNvPr>
          <p:cNvSpPr>
            <a:spLocks noGrp="1"/>
          </p:cNvSpPr>
          <p:nvPr>
            <p:ph type="sldNum" sz="quarter" idx="12"/>
          </p:nvPr>
        </p:nvSpPr>
        <p:spPr/>
        <p:txBody>
          <a:bodyPr/>
          <a:lstStyle/>
          <a:p>
            <a:fld id="{56F460CF-4789-5848-B965-6EAFD6B7CB2A}" type="slidenum">
              <a:rPr lang="en-US" smtClean="0"/>
              <a:t>14</a:t>
            </a:fld>
            <a:endParaRPr lang="en-US"/>
          </a:p>
        </p:txBody>
      </p:sp>
      <p:pic>
        <p:nvPicPr>
          <p:cNvPr id="10" name="Picture 9" descr="A close-up of several colorful squares&#10;&#10;Description automatically generated">
            <a:extLst>
              <a:ext uri="{FF2B5EF4-FFF2-40B4-BE49-F238E27FC236}">
                <a16:creationId xmlns:a16="http://schemas.microsoft.com/office/drawing/2014/main" id="{D3AE3F69-FA8F-CDBF-C258-59ABF38001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2917" y="1355197"/>
            <a:ext cx="9065709" cy="4472131"/>
          </a:xfrm>
          <a:prstGeom prst="rect">
            <a:avLst/>
          </a:prstGeom>
        </p:spPr>
      </p:pic>
      <p:sp>
        <p:nvSpPr>
          <p:cNvPr id="11" name="TextBox 10">
            <a:extLst>
              <a:ext uri="{FF2B5EF4-FFF2-40B4-BE49-F238E27FC236}">
                <a16:creationId xmlns:a16="http://schemas.microsoft.com/office/drawing/2014/main" id="{0D1D0FB9-8BA0-F34D-8CEF-DE3BAEFA4F79}"/>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12" name="Subtitle 1">
            <a:extLst>
              <a:ext uri="{FF2B5EF4-FFF2-40B4-BE49-F238E27FC236}">
                <a16:creationId xmlns:a16="http://schemas.microsoft.com/office/drawing/2014/main" id="{D20A6DBC-1555-907E-FACB-98677FF1905F}"/>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spTree>
    <p:extLst>
      <p:ext uri="{BB962C8B-B14F-4D97-AF65-F5344CB8AC3E}">
        <p14:creationId xmlns:p14="http://schemas.microsoft.com/office/powerpoint/2010/main" val="32448779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F3C6F12-778F-A5C2-ADAA-E836D75C4C17}"/>
              </a:ext>
            </a:extLst>
          </p:cNvPr>
          <p:cNvPicPr>
            <a:picLocks noChangeAspect="1"/>
          </p:cNvPicPr>
          <p:nvPr/>
        </p:nvPicPr>
        <p:blipFill rotWithShape="1">
          <a:blip r:embed="rId3"/>
          <a:srcRect r="19547"/>
          <a:stretch/>
        </p:blipFill>
        <p:spPr>
          <a:xfrm>
            <a:off x="4355571" y="0"/>
            <a:ext cx="7836432" cy="6858000"/>
          </a:xfrm>
          <a:prstGeom prst="rect">
            <a:avLst/>
          </a:prstGeom>
        </p:spPr>
      </p:pic>
      <p:sp>
        <p:nvSpPr>
          <p:cNvPr id="8" name="Title 1">
            <a:extLst>
              <a:ext uri="{FF2B5EF4-FFF2-40B4-BE49-F238E27FC236}">
                <a16:creationId xmlns:a16="http://schemas.microsoft.com/office/drawing/2014/main" id="{E455C9C7-84EC-0EA3-2E5F-84515A87B08B}"/>
              </a:ext>
            </a:extLst>
          </p:cNvPr>
          <p:cNvSpPr>
            <a:spLocks noGrp="1"/>
          </p:cNvSpPr>
          <p:nvPr>
            <p:ph type="title"/>
          </p:nvPr>
        </p:nvSpPr>
        <p:spPr>
          <a:xfrm>
            <a:off x="587828" y="666290"/>
            <a:ext cx="10265115" cy="538389"/>
          </a:xfrm>
        </p:spPr>
        <p:txBody>
          <a:bodyPr>
            <a:noAutofit/>
          </a:bodyPr>
          <a:lstStyle/>
          <a:p>
            <a:r>
              <a:rPr lang="en-US">
                <a:solidFill>
                  <a:schemeClr val="accent3"/>
                </a:solidFill>
              </a:rPr>
              <a:t>Comprehensive Sexual Health Education has health benefits</a:t>
            </a:r>
            <a:endParaRPr lang="en-CA">
              <a:solidFill>
                <a:schemeClr val="accent3"/>
              </a:solidFill>
            </a:endParaRPr>
          </a:p>
        </p:txBody>
      </p:sp>
      <p:sp>
        <p:nvSpPr>
          <p:cNvPr id="4" name="Slide Number Placeholder 3">
            <a:extLst>
              <a:ext uri="{FF2B5EF4-FFF2-40B4-BE49-F238E27FC236}">
                <a16:creationId xmlns:a16="http://schemas.microsoft.com/office/drawing/2014/main" id="{A465EF4A-AD6A-A949-6F23-380E026EDE1A}"/>
              </a:ext>
            </a:extLst>
          </p:cNvPr>
          <p:cNvSpPr>
            <a:spLocks noGrp="1"/>
          </p:cNvSpPr>
          <p:nvPr>
            <p:ph type="sldNum" sz="quarter" idx="12"/>
          </p:nvPr>
        </p:nvSpPr>
        <p:spPr/>
        <p:txBody>
          <a:bodyPr/>
          <a:lstStyle/>
          <a:p>
            <a:fld id="{56F460CF-4789-5848-B965-6EAFD6B7CB2A}" type="slidenum">
              <a:rPr lang="en-US" smtClean="0"/>
              <a:t>15</a:t>
            </a:fld>
            <a:endParaRPr lang="en-US"/>
          </a:p>
        </p:txBody>
      </p:sp>
      <p:sp>
        <p:nvSpPr>
          <p:cNvPr id="12" name="TextBox 11">
            <a:extLst>
              <a:ext uri="{FF2B5EF4-FFF2-40B4-BE49-F238E27FC236}">
                <a16:creationId xmlns:a16="http://schemas.microsoft.com/office/drawing/2014/main" id="{6D431A4B-B3B1-5F9A-A10D-FFB654E15C9E}"/>
              </a:ext>
            </a:extLst>
          </p:cNvPr>
          <p:cNvSpPr txBox="1"/>
          <p:nvPr/>
        </p:nvSpPr>
        <p:spPr>
          <a:xfrm>
            <a:off x="5235973" y="1414101"/>
            <a:ext cx="6755278" cy="4396588"/>
          </a:xfrm>
          <a:prstGeom prst="rect">
            <a:avLst/>
          </a:prstGeom>
          <a:noFill/>
        </p:spPr>
        <p:txBody>
          <a:bodyPr wrap="square" rtlCol="0">
            <a:spAutoFit/>
          </a:bodyPr>
          <a:lstStyle/>
          <a:p>
            <a:r>
              <a:rPr lang="en-CA" sz="4800" b="1" u="sng">
                <a:solidFill>
                  <a:schemeClr val="accent3"/>
                </a:solidFill>
              </a:rPr>
              <a:t>More</a:t>
            </a:r>
            <a:endParaRPr lang="en-CA" b="1" u="sng">
              <a:solidFill>
                <a:schemeClr val="accent3"/>
              </a:solidFill>
            </a:endParaRPr>
          </a:p>
          <a:p>
            <a:pPr>
              <a:lnSpc>
                <a:spcPct val="114000"/>
              </a:lnSpc>
              <a:spcBef>
                <a:spcPts val="600"/>
              </a:spcBef>
            </a:pPr>
            <a:r>
              <a:rPr lang="en-CA" sz="2000">
                <a:solidFill>
                  <a:srgbClr val="006271"/>
                </a:solidFill>
              </a:rPr>
              <a:t>Appreciation of sexual diversity</a:t>
            </a:r>
          </a:p>
          <a:p>
            <a:pPr>
              <a:lnSpc>
                <a:spcPct val="114000"/>
              </a:lnSpc>
            </a:pPr>
            <a:r>
              <a:rPr lang="en-CA" sz="2000">
                <a:solidFill>
                  <a:srgbClr val="006271"/>
                </a:solidFill>
              </a:rPr>
              <a:t>Knowledge, attitudes, and skills in healthy relationships</a:t>
            </a:r>
          </a:p>
          <a:p>
            <a:pPr>
              <a:lnSpc>
                <a:spcPct val="114000"/>
              </a:lnSpc>
            </a:pPr>
            <a:r>
              <a:rPr lang="en-CA" sz="2000">
                <a:solidFill>
                  <a:srgbClr val="006271"/>
                </a:solidFill>
              </a:rPr>
              <a:t>Social-emotional learning  </a:t>
            </a:r>
          </a:p>
          <a:p>
            <a:pPr>
              <a:lnSpc>
                <a:spcPct val="114000"/>
              </a:lnSpc>
            </a:pPr>
            <a:r>
              <a:rPr lang="en-CA" sz="2000">
                <a:solidFill>
                  <a:srgbClr val="006271"/>
                </a:solidFill>
              </a:rPr>
              <a:t>Prevention of child sex abuse</a:t>
            </a:r>
          </a:p>
          <a:p>
            <a:pPr>
              <a:lnSpc>
                <a:spcPct val="114000"/>
              </a:lnSpc>
            </a:pPr>
            <a:r>
              <a:rPr lang="en-CA" sz="2000">
                <a:solidFill>
                  <a:srgbClr val="006271"/>
                </a:solidFill>
              </a:rPr>
              <a:t>Media literacy</a:t>
            </a:r>
            <a:endParaRPr lang="en-US" sz="2000">
              <a:solidFill>
                <a:srgbClr val="006271"/>
              </a:solidFill>
            </a:endParaRPr>
          </a:p>
          <a:p>
            <a:pPr>
              <a:lnSpc>
                <a:spcPct val="114000"/>
              </a:lnSpc>
            </a:pPr>
            <a:r>
              <a:rPr lang="en-US" sz="2000" b="0" i="0">
                <a:solidFill>
                  <a:srgbClr val="006271"/>
                </a:solidFill>
                <a:effectLst/>
              </a:rPr>
              <a:t>Use of condoms and contraception</a:t>
            </a:r>
            <a:endParaRPr lang="en-US" sz="2000">
              <a:solidFill>
                <a:srgbClr val="006271"/>
              </a:solidFill>
              <a:effectLst/>
            </a:endParaRPr>
          </a:p>
          <a:p>
            <a:pPr>
              <a:lnSpc>
                <a:spcPct val="114000"/>
              </a:lnSpc>
            </a:pPr>
            <a:r>
              <a:rPr lang="en-US" sz="2000" b="0" i="0">
                <a:solidFill>
                  <a:srgbClr val="006271"/>
                </a:solidFill>
                <a:effectLst/>
              </a:rPr>
              <a:t>Communication with parents about sex and relationships</a:t>
            </a:r>
            <a:endParaRPr lang="en-US" sz="2000">
              <a:solidFill>
                <a:srgbClr val="006271"/>
              </a:solidFill>
              <a:effectLst/>
            </a:endParaRPr>
          </a:p>
          <a:p>
            <a:pPr>
              <a:lnSpc>
                <a:spcPct val="114000"/>
              </a:lnSpc>
            </a:pPr>
            <a:r>
              <a:rPr lang="en-US" sz="2000" b="0" i="0">
                <a:solidFill>
                  <a:srgbClr val="006271"/>
                </a:solidFill>
                <a:effectLst/>
              </a:rPr>
              <a:t>Knowledge of one’s rights within a sexual relationship</a:t>
            </a:r>
            <a:endParaRPr lang="en-US" sz="2000">
              <a:solidFill>
                <a:srgbClr val="006271"/>
              </a:solidFill>
              <a:effectLst/>
            </a:endParaRPr>
          </a:p>
          <a:p>
            <a:pPr>
              <a:lnSpc>
                <a:spcPct val="114000"/>
              </a:lnSpc>
            </a:pPr>
            <a:r>
              <a:rPr lang="en-US" sz="2000" b="0" i="0">
                <a:solidFill>
                  <a:srgbClr val="006271"/>
                </a:solidFill>
                <a:effectLst/>
              </a:rPr>
              <a:t>Self efficacy to manage situations involving risk</a:t>
            </a:r>
          </a:p>
          <a:p>
            <a:pPr>
              <a:lnSpc>
                <a:spcPct val="114000"/>
              </a:lnSpc>
            </a:pPr>
            <a:r>
              <a:rPr lang="en-US" sz="2000">
                <a:solidFill>
                  <a:srgbClr val="006271"/>
                </a:solidFill>
              </a:rPr>
              <a:t>Connection to health services</a:t>
            </a:r>
            <a:r>
              <a:rPr lang="en-US" sz="2000" b="0" i="0">
                <a:solidFill>
                  <a:srgbClr val="006271"/>
                </a:solidFill>
                <a:effectLst/>
              </a:rPr>
              <a:t> </a:t>
            </a:r>
            <a:endParaRPr lang="en-US" sz="2000">
              <a:solidFill>
                <a:srgbClr val="006271"/>
              </a:solidFill>
              <a:effectLst/>
            </a:endParaRPr>
          </a:p>
        </p:txBody>
      </p:sp>
      <p:sp>
        <p:nvSpPr>
          <p:cNvPr id="13" name="TextBox 12">
            <a:extLst>
              <a:ext uri="{FF2B5EF4-FFF2-40B4-BE49-F238E27FC236}">
                <a16:creationId xmlns:a16="http://schemas.microsoft.com/office/drawing/2014/main" id="{96BEDA3B-E2CB-84AC-1A02-6D70AF664430}"/>
              </a:ext>
            </a:extLst>
          </p:cNvPr>
          <p:cNvSpPr txBox="1"/>
          <p:nvPr/>
        </p:nvSpPr>
        <p:spPr>
          <a:xfrm>
            <a:off x="587828" y="1414101"/>
            <a:ext cx="4524697" cy="2291397"/>
          </a:xfrm>
          <a:prstGeom prst="rect">
            <a:avLst/>
          </a:prstGeom>
          <a:noFill/>
        </p:spPr>
        <p:txBody>
          <a:bodyPr wrap="square" rtlCol="0">
            <a:spAutoFit/>
          </a:bodyPr>
          <a:lstStyle/>
          <a:p>
            <a:r>
              <a:rPr lang="en-CA" sz="4800" b="1" u="sng">
                <a:solidFill>
                  <a:schemeClr val="accent3"/>
                </a:solidFill>
              </a:rPr>
              <a:t>Less</a:t>
            </a:r>
            <a:endParaRPr lang="en-CA" b="1" u="sng">
              <a:solidFill>
                <a:schemeClr val="accent3"/>
              </a:solidFill>
            </a:endParaRPr>
          </a:p>
          <a:p>
            <a:pPr>
              <a:lnSpc>
                <a:spcPct val="114000"/>
              </a:lnSpc>
              <a:spcBef>
                <a:spcPts val="600"/>
              </a:spcBef>
            </a:pPr>
            <a:r>
              <a:rPr lang="en-US" sz="2000" b="0" i="0">
                <a:solidFill>
                  <a:srgbClr val="006271"/>
                </a:solidFill>
                <a:effectLst/>
              </a:rPr>
              <a:t>Unprotected sex</a:t>
            </a:r>
            <a:endParaRPr lang="en-US" sz="2000">
              <a:solidFill>
                <a:srgbClr val="006271"/>
              </a:solidFill>
              <a:effectLst/>
            </a:endParaRPr>
          </a:p>
          <a:p>
            <a:pPr>
              <a:lnSpc>
                <a:spcPct val="114000"/>
              </a:lnSpc>
            </a:pPr>
            <a:r>
              <a:rPr lang="en-US" sz="2000" b="0" i="0">
                <a:solidFill>
                  <a:srgbClr val="006271"/>
                </a:solidFill>
                <a:effectLst/>
              </a:rPr>
              <a:t>Unintended pregnancies and STIs</a:t>
            </a:r>
          </a:p>
          <a:p>
            <a:pPr>
              <a:lnSpc>
                <a:spcPct val="114000"/>
              </a:lnSpc>
            </a:pPr>
            <a:r>
              <a:rPr lang="en-US" sz="2000">
                <a:solidFill>
                  <a:srgbClr val="006271"/>
                </a:solidFill>
                <a:effectLst/>
              </a:rPr>
              <a:t>Sexual and gender-based </a:t>
            </a:r>
            <a:br>
              <a:rPr lang="en-US" sz="2000">
                <a:solidFill>
                  <a:srgbClr val="006271"/>
                </a:solidFill>
                <a:effectLst/>
              </a:rPr>
            </a:br>
            <a:r>
              <a:rPr lang="en-US" sz="2000">
                <a:solidFill>
                  <a:srgbClr val="006271"/>
                </a:solidFill>
                <a:effectLst/>
              </a:rPr>
              <a:t>       </a:t>
            </a:r>
            <a:r>
              <a:rPr lang="en-US" sz="2000">
                <a:solidFill>
                  <a:srgbClr val="006271"/>
                </a:solidFill>
              </a:rPr>
              <a:t>bullying and violence</a:t>
            </a:r>
            <a:endParaRPr lang="en-US" sz="2000">
              <a:solidFill>
                <a:srgbClr val="006271"/>
              </a:solidFill>
              <a:effectLst/>
            </a:endParaRPr>
          </a:p>
        </p:txBody>
      </p:sp>
      <p:pic>
        <p:nvPicPr>
          <p:cNvPr id="15" name="Picture 14">
            <a:extLst>
              <a:ext uri="{FF2B5EF4-FFF2-40B4-BE49-F238E27FC236}">
                <a16:creationId xmlns:a16="http://schemas.microsoft.com/office/drawing/2014/main" id="{5108A45A-7A4F-ED2A-6BB4-A2EDD50A02B0}"/>
              </a:ext>
            </a:extLst>
          </p:cNvPr>
          <p:cNvPicPr>
            <a:picLocks noChangeAspect="1"/>
          </p:cNvPicPr>
          <p:nvPr/>
        </p:nvPicPr>
        <p:blipFill>
          <a:blip r:embed="rId4"/>
          <a:stretch>
            <a:fillRect/>
          </a:stretch>
        </p:blipFill>
        <p:spPr>
          <a:xfrm>
            <a:off x="676304" y="6151866"/>
            <a:ext cx="1039254" cy="271659"/>
          </a:xfrm>
          <a:prstGeom prst="rect">
            <a:avLst/>
          </a:prstGeom>
        </p:spPr>
      </p:pic>
      <p:sp>
        <p:nvSpPr>
          <p:cNvPr id="16" name="TextBox 15">
            <a:extLst>
              <a:ext uri="{FF2B5EF4-FFF2-40B4-BE49-F238E27FC236}">
                <a16:creationId xmlns:a16="http://schemas.microsoft.com/office/drawing/2014/main" id="{110BA627-0D6F-A391-ECDA-8356E22E77BF}"/>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17" name="Subtitle 1">
            <a:extLst>
              <a:ext uri="{FF2B5EF4-FFF2-40B4-BE49-F238E27FC236}">
                <a16:creationId xmlns:a16="http://schemas.microsoft.com/office/drawing/2014/main" id="{28634C94-E16B-3197-F0C8-0B55925BBD46}"/>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spTree>
    <p:extLst>
      <p:ext uri="{BB962C8B-B14F-4D97-AF65-F5344CB8AC3E}">
        <p14:creationId xmlns:p14="http://schemas.microsoft.com/office/powerpoint/2010/main" val="7198959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D887D4C-DA92-55F2-7481-E0C0AEF5D140}"/>
              </a:ext>
            </a:extLst>
          </p:cNvPr>
          <p:cNvSpPr>
            <a:spLocks noGrp="1"/>
          </p:cNvSpPr>
          <p:nvPr>
            <p:ph type="sldNum" sz="quarter" idx="12"/>
          </p:nvPr>
        </p:nvSpPr>
        <p:spPr/>
        <p:txBody>
          <a:bodyPr/>
          <a:lstStyle/>
          <a:p>
            <a:fld id="{56F460CF-4789-5848-B965-6EAFD6B7CB2A}" type="slidenum">
              <a:rPr lang="en-US" smtClean="0"/>
              <a:t>16</a:t>
            </a:fld>
            <a:endParaRPr lang="en-US"/>
          </a:p>
        </p:txBody>
      </p:sp>
      <p:sp>
        <p:nvSpPr>
          <p:cNvPr id="9" name="TextBox 8">
            <a:extLst>
              <a:ext uri="{FF2B5EF4-FFF2-40B4-BE49-F238E27FC236}">
                <a16:creationId xmlns:a16="http://schemas.microsoft.com/office/drawing/2014/main" id="{B90B3472-0722-BBEA-0732-10117E56E7A3}"/>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10" name="Subtitle 1">
            <a:extLst>
              <a:ext uri="{FF2B5EF4-FFF2-40B4-BE49-F238E27FC236}">
                <a16:creationId xmlns:a16="http://schemas.microsoft.com/office/drawing/2014/main" id="{39FBF610-E916-B998-E5FA-D221AA486F26}"/>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pic>
        <p:nvPicPr>
          <p:cNvPr id="3" name="Picture 2" descr="A blue and black background with white text&#10;&#10;Description automatically generated">
            <a:extLst>
              <a:ext uri="{FF2B5EF4-FFF2-40B4-BE49-F238E27FC236}">
                <a16:creationId xmlns:a16="http://schemas.microsoft.com/office/drawing/2014/main" id="{93D90A71-962D-5AC5-ADC6-A91D9E1698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78"/>
            <a:ext cx="12192000" cy="6096000"/>
          </a:xfrm>
          <a:prstGeom prst="rect">
            <a:avLst/>
          </a:prstGeom>
        </p:spPr>
      </p:pic>
      <p:pic>
        <p:nvPicPr>
          <p:cNvPr id="7" name="Picture 6" descr="A group of green ovals with text&#10;&#10;Description automatically generated">
            <a:extLst>
              <a:ext uri="{FF2B5EF4-FFF2-40B4-BE49-F238E27FC236}">
                <a16:creationId xmlns:a16="http://schemas.microsoft.com/office/drawing/2014/main" id="{A3E9C8EF-CDA8-ED9F-B794-90C7E2A3D5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573" y="1303034"/>
            <a:ext cx="3713384" cy="3391851"/>
          </a:xfrm>
          <a:prstGeom prst="rect">
            <a:avLst/>
          </a:prstGeom>
        </p:spPr>
      </p:pic>
      <p:pic>
        <p:nvPicPr>
          <p:cNvPr id="11" name="Picture 10" descr="A close up of two circles&#10;&#10;Description automatically generated">
            <a:extLst>
              <a:ext uri="{FF2B5EF4-FFF2-40B4-BE49-F238E27FC236}">
                <a16:creationId xmlns:a16="http://schemas.microsoft.com/office/drawing/2014/main" id="{21140123-24B3-3455-6F9A-DD993FF561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51960" y="4361219"/>
            <a:ext cx="3903212" cy="1250049"/>
          </a:xfrm>
          <a:prstGeom prst="rect">
            <a:avLst/>
          </a:prstGeom>
        </p:spPr>
      </p:pic>
      <p:pic>
        <p:nvPicPr>
          <p:cNvPr id="12" name="Picture 11" descr="A group of green ovals with black text&#10;&#10;Description automatically generated">
            <a:extLst>
              <a:ext uri="{FF2B5EF4-FFF2-40B4-BE49-F238E27FC236}">
                <a16:creationId xmlns:a16="http://schemas.microsoft.com/office/drawing/2014/main" id="{E1CEACFF-A9E5-FD56-4FCA-3F3920B222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23275" y="1303034"/>
            <a:ext cx="3626612" cy="3391200"/>
          </a:xfrm>
          <a:prstGeom prst="rect">
            <a:avLst/>
          </a:prstGeom>
        </p:spPr>
      </p:pic>
    </p:spTree>
    <p:extLst>
      <p:ext uri="{BB962C8B-B14F-4D97-AF65-F5344CB8AC3E}">
        <p14:creationId xmlns:p14="http://schemas.microsoft.com/office/powerpoint/2010/main" val="1722818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5693F-1E93-5701-3232-A4D02BF4791C}"/>
              </a:ext>
            </a:extLst>
          </p:cNvPr>
          <p:cNvSpPr>
            <a:spLocks noGrp="1"/>
          </p:cNvSpPr>
          <p:nvPr>
            <p:ph type="title"/>
          </p:nvPr>
        </p:nvSpPr>
        <p:spPr/>
        <p:txBody>
          <a:bodyPr/>
          <a:lstStyle/>
          <a:p>
            <a:r>
              <a:rPr lang="en-US"/>
              <a:t>Reflecting on Values</a:t>
            </a:r>
            <a:endParaRPr lang="en-CA"/>
          </a:p>
        </p:txBody>
      </p:sp>
      <p:sp>
        <p:nvSpPr>
          <p:cNvPr id="4" name="TextBox 3">
            <a:extLst>
              <a:ext uri="{FF2B5EF4-FFF2-40B4-BE49-F238E27FC236}">
                <a16:creationId xmlns:a16="http://schemas.microsoft.com/office/drawing/2014/main" id="{03C2C577-9495-9DA1-431C-B25A2F874909}"/>
              </a:ext>
            </a:extLst>
          </p:cNvPr>
          <p:cNvSpPr txBox="1"/>
          <p:nvPr/>
        </p:nvSpPr>
        <p:spPr>
          <a:xfrm>
            <a:off x="4251960" y="5788969"/>
            <a:ext cx="3688080" cy="461665"/>
          </a:xfrm>
          <a:prstGeom prst="rect">
            <a:avLst/>
          </a:prstGeom>
          <a:noFill/>
        </p:spPr>
        <p:txBody>
          <a:bodyPr wrap="square">
            <a:spAutoFit/>
          </a:bodyPr>
          <a:lstStyle/>
          <a:p>
            <a:pPr algn="ctr"/>
            <a:r>
              <a:rPr kumimoji="0" lang="en-US" sz="2400" b="1" i="0" u="none" strike="noStrike" kern="1200" cap="none" spc="300" normalizeH="0" baseline="0" noProof="0">
                <a:ln>
                  <a:noFill/>
                </a:ln>
                <a:solidFill>
                  <a:schemeClr val="bg2">
                    <a:lumMod val="90000"/>
                  </a:schemeClr>
                </a:solidFill>
                <a:effectLst/>
                <a:uLnTx/>
                <a:uFillTx/>
                <a:latin typeface="Calibri" panose="020F0502020204030204" pitchFamily="34" charset="0"/>
                <a:ea typeface="+mj-ea"/>
                <a:cs typeface="+mj-cs"/>
              </a:rPr>
              <a:t>Healthy Sexuality</a:t>
            </a:r>
            <a:endParaRPr lang="en-CA" sz="2400" spc="300">
              <a:solidFill>
                <a:schemeClr val="bg2">
                  <a:lumMod val="90000"/>
                </a:schemeClr>
              </a:solidFill>
            </a:endParaRPr>
          </a:p>
        </p:txBody>
      </p:sp>
      <p:sp>
        <p:nvSpPr>
          <p:cNvPr id="5" name="Subtitle 1">
            <a:extLst>
              <a:ext uri="{FF2B5EF4-FFF2-40B4-BE49-F238E27FC236}">
                <a16:creationId xmlns:a16="http://schemas.microsoft.com/office/drawing/2014/main" id="{99847E7D-B289-6063-03AB-88C72490D8A4}"/>
              </a:ext>
            </a:extLst>
          </p:cNvPr>
          <p:cNvSpPr txBox="1">
            <a:spLocks/>
          </p:cNvSpPr>
          <p:nvPr/>
        </p:nvSpPr>
        <p:spPr>
          <a:xfrm>
            <a:off x="2883952" y="5820829"/>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0" spc="100">
                <a:solidFill>
                  <a:schemeClr val="bg2"/>
                </a:solidFill>
                <a:ea typeface="ADLaM Display" panose="020B0604020202020204" pitchFamily="2" charset="0"/>
                <a:cs typeface="ADLaM Display" panose="020B0604020202020204" pitchFamily="2" charset="0"/>
              </a:rPr>
              <a:t>Public Health </a:t>
            </a:r>
          </a:p>
        </p:txBody>
      </p:sp>
    </p:spTree>
    <p:extLst>
      <p:ext uri="{BB962C8B-B14F-4D97-AF65-F5344CB8AC3E}">
        <p14:creationId xmlns:p14="http://schemas.microsoft.com/office/powerpoint/2010/main" val="40272442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04762-D59B-F77C-EA0E-A8C793955C8B}"/>
              </a:ext>
            </a:extLst>
          </p:cNvPr>
          <p:cNvSpPr>
            <a:spLocks noGrp="1"/>
          </p:cNvSpPr>
          <p:nvPr>
            <p:ph type="title"/>
          </p:nvPr>
        </p:nvSpPr>
        <p:spPr>
          <a:xfrm>
            <a:off x="588344" y="308645"/>
            <a:ext cx="9637720" cy="775954"/>
          </a:xfrm>
        </p:spPr>
        <p:txBody>
          <a:bodyPr>
            <a:normAutofit/>
          </a:bodyPr>
          <a:lstStyle/>
          <a:p>
            <a:r>
              <a:rPr lang="en-US">
                <a:solidFill>
                  <a:schemeClr val="accent3"/>
                </a:solidFill>
              </a:rPr>
              <a:t>Let’s reflect to better understand our values and biases</a:t>
            </a:r>
            <a:endParaRPr lang="en-CA">
              <a:solidFill>
                <a:schemeClr val="accent3"/>
              </a:solidFill>
            </a:endParaRPr>
          </a:p>
        </p:txBody>
      </p:sp>
      <p:sp>
        <p:nvSpPr>
          <p:cNvPr id="4" name="Slide Number Placeholder 3">
            <a:extLst>
              <a:ext uri="{FF2B5EF4-FFF2-40B4-BE49-F238E27FC236}">
                <a16:creationId xmlns:a16="http://schemas.microsoft.com/office/drawing/2014/main" id="{DEDB683E-18CC-1BBC-8061-3FDB7F62D320}"/>
              </a:ext>
            </a:extLst>
          </p:cNvPr>
          <p:cNvSpPr>
            <a:spLocks noGrp="1"/>
          </p:cNvSpPr>
          <p:nvPr>
            <p:ph type="sldNum" sz="quarter" idx="12"/>
          </p:nvPr>
        </p:nvSpPr>
        <p:spPr/>
        <p:txBody>
          <a:bodyPr/>
          <a:lstStyle/>
          <a:p>
            <a:fld id="{56F460CF-4789-5848-B965-6EAFD6B7CB2A}" type="slidenum">
              <a:rPr lang="en-US" smtClean="0"/>
              <a:t>18</a:t>
            </a:fld>
            <a:endParaRPr lang="en-US"/>
          </a:p>
        </p:txBody>
      </p:sp>
      <p:pic>
        <p:nvPicPr>
          <p:cNvPr id="6" name="Picture 5">
            <a:extLst>
              <a:ext uri="{FF2B5EF4-FFF2-40B4-BE49-F238E27FC236}">
                <a16:creationId xmlns:a16="http://schemas.microsoft.com/office/drawing/2014/main" id="{FCD15ACC-E792-3A08-A12C-616E038F6A3E}"/>
              </a:ext>
            </a:extLst>
          </p:cNvPr>
          <p:cNvPicPr>
            <a:picLocks noChangeAspect="1"/>
          </p:cNvPicPr>
          <p:nvPr/>
        </p:nvPicPr>
        <p:blipFill>
          <a:blip r:embed="rId3"/>
          <a:stretch>
            <a:fillRect/>
          </a:stretch>
        </p:blipFill>
        <p:spPr>
          <a:xfrm>
            <a:off x="0" y="961412"/>
            <a:ext cx="12192000" cy="4554130"/>
          </a:xfrm>
          <a:prstGeom prst="rect">
            <a:avLst/>
          </a:prstGeom>
        </p:spPr>
      </p:pic>
      <p:sp>
        <p:nvSpPr>
          <p:cNvPr id="7" name="TextBox 6">
            <a:extLst>
              <a:ext uri="{FF2B5EF4-FFF2-40B4-BE49-F238E27FC236}">
                <a16:creationId xmlns:a16="http://schemas.microsoft.com/office/drawing/2014/main" id="{50E42C8F-1C3B-2F6E-5D06-CEC824EDBB14}"/>
              </a:ext>
            </a:extLst>
          </p:cNvPr>
          <p:cNvSpPr txBox="1"/>
          <p:nvPr/>
        </p:nvSpPr>
        <p:spPr>
          <a:xfrm>
            <a:off x="958056" y="5615327"/>
            <a:ext cx="10275888" cy="369332"/>
          </a:xfrm>
          <a:prstGeom prst="rect">
            <a:avLst/>
          </a:prstGeom>
          <a:noFill/>
        </p:spPr>
        <p:txBody>
          <a:bodyPr wrap="square">
            <a:spAutoFit/>
          </a:bodyPr>
          <a:lstStyle/>
          <a:p>
            <a:pPr algn="ctr"/>
            <a:r>
              <a:rPr lang="en-CA">
                <a:hlinkClick r:id="rId4"/>
              </a:rPr>
              <a:t>teachingsexualhealth.ca/teachers/sexual-health-education/understanding-your-role/your-values/</a:t>
            </a:r>
            <a:r>
              <a:rPr lang="en-CA"/>
              <a:t> </a:t>
            </a:r>
          </a:p>
        </p:txBody>
      </p:sp>
      <p:sp>
        <p:nvSpPr>
          <p:cNvPr id="8" name="TextBox 7">
            <a:extLst>
              <a:ext uri="{FF2B5EF4-FFF2-40B4-BE49-F238E27FC236}">
                <a16:creationId xmlns:a16="http://schemas.microsoft.com/office/drawing/2014/main" id="{F45423AC-DFD7-BB0A-12DB-7C3CBE17D823}"/>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9" name="Subtitle 1">
            <a:extLst>
              <a:ext uri="{FF2B5EF4-FFF2-40B4-BE49-F238E27FC236}">
                <a16:creationId xmlns:a16="http://schemas.microsoft.com/office/drawing/2014/main" id="{2736A065-5164-EA4B-5D99-6876A760EF57}"/>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spTree>
    <p:extLst>
      <p:ext uri="{BB962C8B-B14F-4D97-AF65-F5344CB8AC3E}">
        <p14:creationId xmlns:p14="http://schemas.microsoft.com/office/powerpoint/2010/main" val="14969152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4">
            <a:alpha val="20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8094554-2655-37BF-3D3E-B4DA8451AB97}"/>
              </a:ext>
            </a:extLst>
          </p:cNvPr>
          <p:cNvSpPr>
            <a:spLocks noGrp="1"/>
          </p:cNvSpPr>
          <p:nvPr>
            <p:ph type="sldNum" sz="quarter" idx="12"/>
          </p:nvPr>
        </p:nvSpPr>
        <p:spPr/>
        <p:txBody>
          <a:bodyPr/>
          <a:lstStyle/>
          <a:p>
            <a:fld id="{56F460CF-4789-5848-B965-6EAFD6B7CB2A}" type="slidenum">
              <a:rPr lang="en-US" smtClean="0"/>
              <a:t>19</a:t>
            </a:fld>
            <a:endParaRPr lang="en-US"/>
          </a:p>
        </p:txBody>
      </p:sp>
      <p:sp>
        <p:nvSpPr>
          <p:cNvPr id="10" name="TextBox 9">
            <a:extLst>
              <a:ext uri="{FF2B5EF4-FFF2-40B4-BE49-F238E27FC236}">
                <a16:creationId xmlns:a16="http://schemas.microsoft.com/office/drawing/2014/main" id="{C57E948E-91FE-82CA-2C86-105C44BF70EB}"/>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11" name="Subtitle 1">
            <a:extLst>
              <a:ext uri="{FF2B5EF4-FFF2-40B4-BE49-F238E27FC236}">
                <a16:creationId xmlns:a16="http://schemas.microsoft.com/office/drawing/2014/main" id="{C88247C7-1DB9-606C-C77C-9F6BD9CCCD46}"/>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sp>
        <p:nvSpPr>
          <p:cNvPr id="12" name="TextBox 11">
            <a:extLst>
              <a:ext uri="{FF2B5EF4-FFF2-40B4-BE49-F238E27FC236}">
                <a16:creationId xmlns:a16="http://schemas.microsoft.com/office/drawing/2014/main" id="{6866B6CD-2F0D-2E1C-B573-A08222B86608}"/>
              </a:ext>
            </a:extLst>
          </p:cNvPr>
          <p:cNvSpPr txBox="1"/>
          <p:nvPr/>
        </p:nvSpPr>
        <p:spPr>
          <a:xfrm>
            <a:off x="2169886" y="2274838"/>
            <a:ext cx="7852228"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chemeClr val="accent4"/>
                </a:solidFill>
                <a:uLnTx/>
                <a:uFillTx/>
                <a:latin typeface="Calibri"/>
                <a:ea typeface="+mn-ea"/>
                <a:cs typeface="+mn-cs"/>
              </a:rPr>
              <a:t>Who is responsible </a:t>
            </a:r>
            <a:br>
              <a:rPr kumimoji="0" lang="en-US" sz="4800" b="0" i="0" u="none" strike="noStrike" kern="1200" cap="none" spc="0" normalizeH="0" baseline="0" noProof="0">
                <a:ln>
                  <a:noFill/>
                </a:ln>
                <a:solidFill>
                  <a:schemeClr val="accent4"/>
                </a:solidFill>
                <a:uLnTx/>
                <a:uFillTx/>
                <a:latin typeface="Calibri"/>
                <a:ea typeface="+mn-ea"/>
                <a:cs typeface="+mn-cs"/>
              </a:rPr>
            </a:br>
            <a:r>
              <a:rPr kumimoji="0" lang="en-US" sz="4800" b="0" i="0" u="none" strike="noStrike" kern="1200" cap="none" spc="0" normalizeH="0" baseline="0" noProof="0">
                <a:ln>
                  <a:noFill/>
                </a:ln>
                <a:solidFill>
                  <a:schemeClr val="accent4"/>
                </a:solidFill>
                <a:uLnTx/>
                <a:uFillTx/>
                <a:latin typeface="Calibri"/>
                <a:ea typeface="+mn-ea"/>
                <a:cs typeface="+mn-cs"/>
              </a:rPr>
              <a:t>for teaching healthy sexuality </a:t>
            </a:r>
            <a:br>
              <a:rPr kumimoji="0" lang="en-US" sz="4800" b="0" i="0" u="none" strike="noStrike" kern="1200" cap="none" spc="0" normalizeH="0" baseline="0" noProof="0">
                <a:ln>
                  <a:noFill/>
                </a:ln>
                <a:solidFill>
                  <a:schemeClr val="accent4"/>
                </a:solidFill>
                <a:uLnTx/>
                <a:uFillTx/>
                <a:latin typeface="Calibri"/>
                <a:ea typeface="+mn-ea"/>
                <a:cs typeface="+mn-cs"/>
              </a:rPr>
            </a:br>
            <a:r>
              <a:rPr kumimoji="0" lang="en-US" sz="4800" b="0" i="0" u="none" strike="noStrike" kern="1200" cap="none" spc="0" normalizeH="0" baseline="0" noProof="0">
                <a:ln>
                  <a:noFill/>
                </a:ln>
                <a:solidFill>
                  <a:schemeClr val="accent4"/>
                </a:solidFill>
                <a:uLnTx/>
                <a:uFillTx/>
                <a:latin typeface="Calibri"/>
                <a:ea typeface="+mn-ea"/>
                <a:cs typeface="+mn-cs"/>
              </a:rPr>
              <a:t>to children and youth?</a:t>
            </a:r>
            <a:endParaRPr kumimoji="0" lang="en-CA" sz="4800" b="0" i="0" u="none" strike="noStrike" kern="1200" cap="none" spc="0" normalizeH="0" baseline="0" noProof="0">
              <a:ln>
                <a:noFill/>
              </a:ln>
              <a:solidFill>
                <a:schemeClr val="accent4"/>
              </a:solidFill>
              <a:uLnTx/>
              <a:uFillTx/>
              <a:latin typeface="Calibri"/>
              <a:ea typeface="+mn-ea"/>
              <a:cs typeface="+mn-cs"/>
            </a:endParaRPr>
          </a:p>
        </p:txBody>
      </p:sp>
    </p:spTree>
    <p:extLst>
      <p:ext uri="{BB962C8B-B14F-4D97-AF65-F5344CB8AC3E}">
        <p14:creationId xmlns:p14="http://schemas.microsoft.com/office/powerpoint/2010/main" val="11017930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a:t>Getting Started</a:t>
            </a:r>
            <a:endParaRPr lang="en-CA"/>
          </a:p>
        </p:txBody>
      </p:sp>
      <p:sp>
        <p:nvSpPr>
          <p:cNvPr id="4" name="Slide Number Placeholder 3"/>
          <p:cNvSpPr>
            <a:spLocks noGrp="1"/>
          </p:cNvSpPr>
          <p:nvPr>
            <p:ph type="sldNum" sz="quarter" idx="12"/>
          </p:nvPr>
        </p:nvSpPr>
        <p:spPr/>
        <p:txBody>
          <a:bodyPr/>
          <a:lstStyle/>
          <a:p>
            <a:fld id="{56F460CF-4789-5848-B965-6EAFD6B7CB2A}" type="slidenum">
              <a:rPr lang="en-US" smtClean="0"/>
              <a:pPr/>
              <a:t>2</a:t>
            </a:fld>
            <a:endParaRPr lang="en-US"/>
          </a:p>
        </p:txBody>
      </p:sp>
      <p:sp>
        <p:nvSpPr>
          <p:cNvPr id="22" name="TextBox 21">
            <a:extLst>
              <a:ext uri="{FF2B5EF4-FFF2-40B4-BE49-F238E27FC236}">
                <a16:creationId xmlns:a16="http://schemas.microsoft.com/office/drawing/2014/main" id="{F7950526-64B3-CC24-8CF5-23FDC8E78435}"/>
              </a:ext>
            </a:extLst>
          </p:cNvPr>
          <p:cNvSpPr txBox="1"/>
          <p:nvPr/>
        </p:nvSpPr>
        <p:spPr>
          <a:xfrm>
            <a:off x="4251960" y="5788969"/>
            <a:ext cx="3688080" cy="461665"/>
          </a:xfrm>
          <a:prstGeom prst="rect">
            <a:avLst/>
          </a:prstGeom>
          <a:noFill/>
        </p:spPr>
        <p:txBody>
          <a:bodyPr wrap="square">
            <a:spAutoFit/>
          </a:bodyPr>
          <a:lstStyle/>
          <a:p>
            <a:pPr algn="ctr"/>
            <a:r>
              <a:rPr kumimoji="0" lang="en-US" sz="2400" b="1" i="0" u="none" strike="noStrike" kern="1200" cap="none" spc="300" normalizeH="0" baseline="0" noProof="0">
                <a:ln>
                  <a:noFill/>
                </a:ln>
                <a:solidFill>
                  <a:schemeClr val="bg2">
                    <a:lumMod val="90000"/>
                  </a:schemeClr>
                </a:solidFill>
                <a:effectLst/>
                <a:uLnTx/>
                <a:uFillTx/>
                <a:latin typeface="Calibri" panose="020F0502020204030204" pitchFamily="34" charset="0"/>
                <a:ea typeface="+mj-ea"/>
                <a:cs typeface="+mj-cs"/>
              </a:rPr>
              <a:t>Healthy Sexuality</a:t>
            </a:r>
            <a:endParaRPr lang="en-CA" sz="2400" spc="300">
              <a:solidFill>
                <a:schemeClr val="bg2">
                  <a:lumMod val="90000"/>
                </a:schemeClr>
              </a:solidFill>
            </a:endParaRPr>
          </a:p>
        </p:txBody>
      </p:sp>
      <p:sp>
        <p:nvSpPr>
          <p:cNvPr id="2" name="Subtitle 1">
            <a:extLst>
              <a:ext uri="{FF2B5EF4-FFF2-40B4-BE49-F238E27FC236}">
                <a16:creationId xmlns:a16="http://schemas.microsoft.com/office/drawing/2014/main" id="{BA0D47ED-50EF-12B6-5009-F54AE8B34E2F}"/>
              </a:ext>
            </a:extLst>
          </p:cNvPr>
          <p:cNvSpPr txBox="1">
            <a:spLocks/>
          </p:cNvSpPr>
          <p:nvPr/>
        </p:nvSpPr>
        <p:spPr>
          <a:xfrm>
            <a:off x="2883952" y="5820829"/>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0" spc="100">
                <a:solidFill>
                  <a:schemeClr val="bg2"/>
                </a:solidFill>
                <a:ea typeface="ADLaM Display" panose="020B0604020202020204" pitchFamily="2" charset="0"/>
                <a:cs typeface="ADLaM Display" panose="020B0604020202020204" pitchFamily="2" charset="0"/>
              </a:rPr>
              <a:t>Public Health </a:t>
            </a:r>
          </a:p>
        </p:txBody>
      </p:sp>
      <p:pic>
        <p:nvPicPr>
          <p:cNvPr id="3" name="Picture 2" descr="A white letter in a circle with a black background&#10;&#10;Description automatically generated">
            <a:extLst>
              <a:ext uri="{FF2B5EF4-FFF2-40B4-BE49-F238E27FC236}">
                <a16:creationId xmlns:a16="http://schemas.microsoft.com/office/drawing/2014/main" id="{CFF1B826-B125-C469-70D3-D6F9982327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0760" y="2211562"/>
            <a:ext cx="2538788" cy="2893035"/>
          </a:xfrm>
          <a:prstGeom prst="rect">
            <a:avLst/>
          </a:prstGeom>
        </p:spPr>
      </p:pic>
      <p:sp>
        <p:nvSpPr>
          <p:cNvPr id="6" name="TextBox 5">
            <a:extLst>
              <a:ext uri="{FF2B5EF4-FFF2-40B4-BE49-F238E27FC236}">
                <a16:creationId xmlns:a16="http://schemas.microsoft.com/office/drawing/2014/main" id="{C5BB92B5-8150-B28B-0A43-96E5972F6DE4}"/>
              </a:ext>
            </a:extLst>
          </p:cNvPr>
          <p:cNvSpPr txBox="1"/>
          <p:nvPr/>
        </p:nvSpPr>
        <p:spPr>
          <a:xfrm>
            <a:off x="9753601" y="5209309"/>
            <a:ext cx="1847272" cy="369332"/>
          </a:xfrm>
          <a:prstGeom prst="rect">
            <a:avLst/>
          </a:prstGeom>
          <a:noFill/>
        </p:spPr>
        <p:txBody>
          <a:bodyPr wrap="square" rtlCol="0">
            <a:spAutoFit/>
          </a:bodyPr>
          <a:lstStyle/>
          <a:p>
            <a:r>
              <a:rPr lang="en-US">
                <a:solidFill>
                  <a:schemeClr val="bg1"/>
                </a:solidFill>
              </a:rPr>
              <a:t>V1 Oct 18, 2024</a:t>
            </a:r>
            <a:endParaRPr lang="en-CA">
              <a:solidFill>
                <a:schemeClr val="bg1"/>
              </a:solidFill>
            </a:endParaRPr>
          </a:p>
        </p:txBody>
      </p:sp>
    </p:spTree>
    <p:extLst>
      <p:ext uri="{BB962C8B-B14F-4D97-AF65-F5344CB8AC3E}">
        <p14:creationId xmlns:p14="http://schemas.microsoft.com/office/powerpoint/2010/main" val="6782028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3">
            <a:alpha val="20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8094554-2655-37BF-3D3E-B4DA8451AB97}"/>
              </a:ext>
            </a:extLst>
          </p:cNvPr>
          <p:cNvSpPr>
            <a:spLocks noGrp="1"/>
          </p:cNvSpPr>
          <p:nvPr>
            <p:ph type="sldNum" sz="quarter" idx="12"/>
          </p:nvPr>
        </p:nvSpPr>
        <p:spPr/>
        <p:txBody>
          <a:bodyPr/>
          <a:lstStyle/>
          <a:p>
            <a:fld id="{56F460CF-4789-5848-B965-6EAFD6B7CB2A}" type="slidenum">
              <a:rPr lang="en-US" smtClean="0"/>
              <a:t>20</a:t>
            </a:fld>
            <a:endParaRPr lang="en-US"/>
          </a:p>
        </p:txBody>
      </p:sp>
      <p:sp>
        <p:nvSpPr>
          <p:cNvPr id="10" name="TextBox 9">
            <a:extLst>
              <a:ext uri="{FF2B5EF4-FFF2-40B4-BE49-F238E27FC236}">
                <a16:creationId xmlns:a16="http://schemas.microsoft.com/office/drawing/2014/main" id="{C57E948E-91FE-82CA-2C86-105C44BF70EB}"/>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11" name="Subtitle 1">
            <a:extLst>
              <a:ext uri="{FF2B5EF4-FFF2-40B4-BE49-F238E27FC236}">
                <a16:creationId xmlns:a16="http://schemas.microsoft.com/office/drawing/2014/main" id="{C88247C7-1DB9-606C-C77C-9F6BD9CCCD46}"/>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sp>
        <p:nvSpPr>
          <p:cNvPr id="6" name="TextBox 5">
            <a:extLst>
              <a:ext uri="{FF2B5EF4-FFF2-40B4-BE49-F238E27FC236}">
                <a16:creationId xmlns:a16="http://schemas.microsoft.com/office/drawing/2014/main" id="{13961BE6-E73C-5534-EFE3-52FC08B8CD55}"/>
              </a:ext>
            </a:extLst>
          </p:cNvPr>
          <p:cNvSpPr txBox="1"/>
          <p:nvPr/>
        </p:nvSpPr>
        <p:spPr>
          <a:xfrm>
            <a:off x="2016166" y="2274838"/>
            <a:ext cx="8159667"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chemeClr val="accent3"/>
                </a:solidFill>
                <a:uLnTx/>
                <a:uFillTx/>
                <a:latin typeface="Calibri"/>
                <a:ea typeface="+mn-ea"/>
                <a:cs typeface="+mn-cs"/>
              </a:rPr>
              <a:t>How does a youth’s knowledge about sexuality affect their decisions about sex?</a:t>
            </a:r>
            <a:endParaRPr kumimoji="0" lang="en-CA" sz="4800" b="0" i="0" u="none" strike="noStrike" kern="1200" cap="none" spc="0" normalizeH="0" baseline="0" noProof="0">
              <a:ln>
                <a:noFill/>
              </a:ln>
              <a:solidFill>
                <a:schemeClr val="accent3"/>
              </a:solidFill>
              <a:uLnTx/>
              <a:uFillTx/>
              <a:latin typeface="Calibri"/>
              <a:ea typeface="+mn-ea"/>
              <a:cs typeface="+mn-cs"/>
            </a:endParaRPr>
          </a:p>
        </p:txBody>
      </p:sp>
    </p:spTree>
    <p:extLst>
      <p:ext uri="{BB962C8B-B14F-4D97-AF65-F5344CB8AC3E}">
        <p14:creationId xmlns:p14="http://schemas.microsoft.com/office/powerpoint/2010/main" val="7373902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6">
            <a:alpha val="20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8094554-2655-37BF-3D3E-B4DA8451AB97}"/>
              </a:ext>
            </a:extLst>
          </p:cNvPr>
          <p:cNvSpPr>
            <a:spLocks noGrp="1"/>
          </p:cNvSpPr>
          <p:nvPr>
            <p:ph type="sldNum" sz="quarter" idx="12"/>
          </p:nvPr>
        </p:nvSpPr>
        <p:spPr/>
        <p:txBody>
          <a:bodyPr/>
          <a:lstStyle/>
          <a:p>
            <a:fld id="{56F460CF-4789-5848-B965-6EAFD6B7CB2A}" type="slidenum">
              <a:rPr lang="en-US" smtClean="0"/>
              <a:t>21</a:t>
            </a:fld>
            <a:endParaRPr lang="en-US"/>
          </a:p>
        </p:txBody>
      </p:sp>
      <p:sp>
        <p:nvSpPr>
          <p:cNvPr id="10" name="TextBox 9">
            <a:extLst>
              <a:ext uri="{FF2B5EF4-FFF2-40B4-BE49-F238E27FC236}">
                <a16:creationId xmlns:a16="http://schemas.microsoft.com/office/drawing/2014/main" id="{C57E948E-91FE-82CA-2C86-105C44BF70EB}"/>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11" name="Subtitle 1">
            <a:extLst>
              <a:ext uri="{FF2B5EF4-FFF2-40B4-BE49-F238E27FC236}">
                <a16:creationId xmlns:a16="http://schemas.microsoft.com/office/drawing/2014/main" id="{C88247C7-1DB9-606C-C77C-9F6BD9CCCD46}"/>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sp>
        <p:nvSpPr>
          <p:cNvPr id="6" name="TextBox 5">
            <a:extLst>
              <a:ext uri="{FF2B5EF4-FFF2-40B4-BE49-F238E27FC236}">
                <a16:creationId xmlns:a16="http://schemas.microsoft.com/office/drawing/2014/main" id="{13961BE6-E73C-5534-EFE3-52FC08B8CD55}"/>
              </a:ext>
            </a:extLst>
          </p:cNvPr>
          <p:cNvSpPr txBox="1"/>
          <p:nvPr/>
        </p:nvSpPr>
        <p:spPr>
          <a:xfrm>
            <a:off x="1423060" y="1905506"/>
            <a:ext cx="9345880" cy="30469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chemeClr val="accent5"/>
                </a:solidFill>
                <a:uLnTx/>
                <a:uFillTx/>
                <a:latin typeface="Calibri"/>
                <a:ea typeface="+mn-ea"/>
                <a:cs typeface="+mn-cs"/>
              </a:rPr>
              <a:t>How might my awareness of my own sexual attitudes and beliefs influence how I talk about sexual </a:t>
            </a:r>
            <a:r>
              <a:rPr kumimoji="0" lang="en-US" sz="4800" b="0" i="0" u="none" strike="noStrike" kern="1200" cap="none" spc="0" normalizeH="0" baseline="0" noProof="0" err="1">
                <a:ln>
                  <a:noFill/>
                </a:ln>
                <a:solidFill>
                  <a:schemeClr val="accent5"/>
                </a:solidFill>
                <a:uLnTx/>
                <a:uFillTx/>
                <a:latin typeface="Calibri"/>
                <a:ea typeface="+mn-ea"/>
                <a:cs typeface="+mn-cs"/>
              </a:rPr>
              <a:t>behaviour</a:t>
            </a:r>
            <a:r>
              <a:rPr kumimoji="0" lang="en-US" sz="4800" b="0" i="0" u="none" strike="noStrike" kern="1200" cap="none" spc="0" normalizeH="0" baseline="0" noProof="0">
                <a:ln>
                  <a:noFill/>
                </a:ln>
                <a:solidFill>
                  <a:schemeClr val="accent5"/>
                </a:solidFill>
                <a:uLnTx/>
                <a:uFillTx/>
                <a:latin typeface="Calibri"/>
                <a:ea typeface="+mn-ea"/>
                <a:cs typeface="+mn-cs"/>
              </a:rPr>
              <a:t> with my students?</a:t>
            </a:r>
          </a:p>
        </p:txBody>
      </p:sp>
    </p:spTree>
    <p:extLst>
      <p:ext uri="{BB962C8B-B14F-4D97-AF65-F5344CB8AC3E}">
        <p14:creationId xmlns:p14="http://schemas.microsoft.com/office/powerpoint/2010/main" val="21129158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2">
            <a:alpha val="60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8094554-2655-37BF-3D3E-B4DA8451AB97}"/>
              </a:ext>
            </a:extLst>
          </p:cNvPr>
          <p:cNvSpPr>
            <a:spLocks noGrp="1"/>
          </p:cNvSpPr>
          <p:nvPr>
            <p:ph type="sldNum" sz="quarter" idx="12"/>
          </p:nvPr>
        </p:nvSpPr>
        <p:spPr/>
        <p:txBody>
          <a:bodyPr/>
          <a:lstStyle/>
          <a:p>
            <a:fld id="{56F460CF-4789-5848-B965-6EAFD6B7CB2A}" type="slidenum">
              <a:rPr lang="en-US" smtClean="0"/>
              <a:t>22</a:t>
            </a:fld>
            <a:endParaRPr lang="en-US"/>
          </a:p>
        </p:txBody>
      </p:sp>
      <p:sp>
        <p:nvSpPr>
          <p:cNvPr id="10" name="TextBox 9">
            <a:extLst>
              <a:ext uri="{FF2B5EF4-FFF2-40B4-BE49-F238E27FC236}">
                <a16:creationId xmlns:a16="http://schemas.microsoft.com/office/drawing/2014/main" id="{C57E948E-91FE-82CA-2C86-105C44BF70EB}"/>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11" name="Subtitle 1">
            <a:extLst>
              <a:ext uri="{FF2B5EF4-FFF2-40B4-BE49-F238E27FC236}">
                <a16:creationId xmlns:a16="http://schemas.microsoft.com/office/drawing/2014/main" id="{C88247C7-1DB9-606C-C77C-9F6BD9CCCD46}"/>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sp>
        <p:nvSpPr>
          <p:cNvPr id="6" name="TextBox 5">
            <a:extLst>
              <a:ext uri="{FF2B5EF4-FFF2-40B4-BE49-F238E27FC236}">
                <a16:creationId xmlns:a16="http://schemas.microsoft.com/office/drawing/2014/main" id="{13961BE6-E73C-5534-EFE3-52FC08B8CD55}"/>
              </a:ext>
            </a:extLst>
          </p:cNvPr>
          <p:cNvSpPr txBox="1"/>
          <p:nvPr/>
        </p:nvSpPr>
        <p:spPr>
          <a:xfrm>
            <a:off x="771236" y="2274838"/>
            <a:ext cx="10649527"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chemeClr val="accent1"/>
                </a:solidFill>
                <a:uLnTx/>
                <a:uFillTx/>
                <a:latin typeface="Calibri"/>
                <a:ea typeface="+mn-ea"/>
                <a:cs typeface="+mn-cs"/>
              </a:rPr>
              <a:t>What if students sense that I’m uncomfortable with some sexuality issues or that I don’t know all the answers?</a:t>
            </a:r>
          </a:p>
        </p:txBody>
      </p:sp>
    </p:spTree>
    <p:extLst>
      <p:ext uri="{BB962C8B-B14F-4D97-AF65-F5344CB8AC3E}">
        <p14:creationId xmlns:p14="http://schemas.microsoft.com/office/powerpoint/2010/main" val="237123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62C2E-6BD8-9FDA-1675-1D250E4C4F7C}"/>
              </a:ext>
            </a:extLst>
          </p:cNvPr>
          <p:cNvSpPr>
            <a:spLocks noGrp="1"/>
          </p:cNvSpPr>
          <p:nvPr>
            <p:ph type="title"/>
          </p:nvPr>
        </p:nvSpPr>
        <p:spPr/>
        <p:txBody>
          <a:bodyPr/>
          <a:lstStyle/>
          <a:p>
            <a:r>
              <a:rPr lang="en-US"/>
              <a:t>Creating a Safe(r) Space</a:t>
            </a:r>
            <a:endParaRPr lang="en-CA"/>
          </a:p>
        </p:txBody>
      </p:sp>
      <p:sp>
        <p:nvSpPr>
          <p:cNvPr id="4" name="TextBox 3">
            <a:extLst>
              <a:ext uri="{FF2B5EF4-FFF2-40B4-BE49-F238E27FC236}">
                <a16:creationId xmlns:a16="http://schemas.microsoft.com/office/drawing/2014/main" id="{6A8DAE8C-65E0-09A8-62B7-5730D529BF19}"/>
              </a:ext>
            </a:extLst>
          </p:cNvPr>
          <p:cNvSpPr txBox="1"/>
          <p:nvPr/>
        </p:nvSpPr>
        <p:spPr>
          <a:xfrm>
            <a:off x="4251960" y="5788969"/>
            <a:ext cx="3688080" cy="461665"/>
          </a:xfrm>
          <a:prstGeom prst="rect">
            <a:avLst/>
          </a:prstGeom>
          <a:noFill/>
        </p:spPr>
        <p:txBody>
          <a:bodyPr wrap="square">
            <a:spAutoFit/>
          </a:bodyPr>
          <a:lstStyle/>
          <a:p>
            <a:pPr algn="ctr"/>
            <a:r>
              <a:rPr kumimoji="0" lang="en-US" sz="2400" b="1" i="0" u="none" strike="noStrike" kern="1200" cap="none" spc="300" normalizeH="0" baseline="0" noProof="0">
                <a:ln>
                  <a:noFill/>
                </a:ln>
                <a:solidFill>
                  <a:schemeClr val="bg2">
                    <a:lumMod val="90000"/>
                  </a:schemeClr>
                </a:solidFill>
                <a:effectLst/>
                <a:uLnTx/>
                <a:uFillTx/>
                <a:latin typeface="Calibri" panose="020F0502020204030204" pitchFamily="34" charset="0"/>
                <a:ea typeface="+mj-ea"/>
                <a:cs typeface="+mj-cs"/>
              </a:rPr>
              <a:t>Healthy Sexuality</a:t>
            </a:r>
            <a:endParaRPr lang="en-CA" sz="2400" spc="300">
              <a:solidFill>
                <a:schemeClr val="bg2">
                  <a:lumMod val="90000"/>
                </a:schemeClr>
              </a:solidFill>
            </a:endParaRPr>
          </a:p>
        </p:txBody>
      </p:sp>
      <p:sp>
        <p:nvSpPr>
          <p:cNvPr id="5" name="Subtitle 1">
            <a:extLst>
              <a:ext uri="{FF2B5EF4-FFF2-40B4-BE49-F238E27FC236}">
                <a16:creationId xmlns:a16="http://schemas.microsoft.com/office/drawing/2014/main" id="{98692BFC-DD29-53EE-B5BF-C76465066C87}"/>
              </a:ext>
            </a:extLst>
          </p:cNvPr>
          <p:cNvSpPr txBox="1">
            <a:spLocks/>
          </p:cNvSpPr>
          <p:nvPr/>
        </p:nvSpPr>
        <p:spPr>
          <a:xfrm>
            <a:off x="2883952" y="5820829"/>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0" spc="100">
                <a:solidFill>
                  <a:schemeClr val="bg2"/>
                </a:solidFill>
                <a:ea typeface="ADLaM Display" panose="020B0604020202020204" pitchFamily="2" charset="0"/>
                <a:cs typeface="ADLaM Display" panose="020B0604020202020204" pitchFamily="2" charset="0"/>
              </a:rPr>
              <a:t>Public Health </a:t>
            </a:r>
          </a:p>
        </p:txBody>
      </p:sp>
    </p:spTree>
    <p:extLst>
      <p:ext uri="{BB962C8B-B14F-4D97-AF65-F5344CB8AC3E}">
        <p14:creationId xmlns:p14="http://schemas.microsoft.com/office/powerpoint/2010/main" val="6310624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A770DBC-B744-2E4D-6F5C-F08628EE5DDA}"/>
              </a:ext>
            </a:extLst>
          </p:cNvPr>
          <p:cNvSpPr>
            <a:spLocks noGrp="1"/>
          </p:cNvSpPr>
          <p:nvPr>
            <p:ph type="sldNum" sz="quarter" idx="12"/>
          </p:nvPr>
        </p:nvSpPr>
        <p:spPr/>
        <p:txBody>
          <a:bodyPr/>
          <a:lstStyle/>
          <a:p>
            <a:fld id="{56F460CF-4789-5848-B965-6EAFD6B7CB2A}" type="slidenum">
              <a:rPr lang="en-US" smtClean="0"/>
              <a:t>24</a:t>
            </a:fld>
            <a:endParaRPr lang="en-US"/>
          </a:p>
        </p:txBody>
      </p:sp>
      <p:pic>
        <p:nvPicPr>
          <p:cNvPr id="5" name="Online Media 4" title="Beyond the Birds and the Bees: Supporting Sexual &amp; Health Education in BC: Creating a Safe(r) Space">
            <a:hlinkClick r:id="" action="ppaction://media"/>
            <a:extLst>
              <a:ext uri="{FF2B5EF4-FFF2-40B4-BE49-F238E27FC236}">
                <a16:creationId xmlns:a16="http://schemas.microsoft.com/office/drawing/2014/main" id="{E7A0BE3C-74FA-6644-516C-4758C03E7D8E}"/>
              </a:ext>
            </a:extLst>
          </p:cNvPr>
          <p:cNvPicPr>
            <a:picLocks noRot="1" noChangeAspect="1"/>
          </p:cNvPicPr>
          <p:nvPr>
            <a:videoFile r:link="rId1"/>
          </p:nvPr>
        </p:nvPicPr>
        <p:blipFill>
          <a:blip r:embed="rId4"/>
          <a:stretch>
            <a:fillRect/>
          </a:stretch>
        </p:blipFill>
        <p:spPr>
          <a:xfrm>
            <a:off x="1016000" y="558800"/>
            <a:ext cx="10160000" cy="5740400"/>
          </a:xfrm>
          <a:prstGeom prst="rect">
            <a:avLst/>
          </a:prstGeom>
        </p:spPr>
      </p:pic>
    </p:spTree>
    <p:extLst>
      <p:ext uri="{BB962C8B-B14F-4D97-AF65-F5344CB8AC3E}">
        <p14:creationId xmlns:p14="http://schemas.microsoft.com/office/powerpoint/2010/main" val="2456378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7055" y="666290"/>
            <a:ext cx="7086601" cy="538389"/>
          </a:xfrm>
        </p:spPr>
        <p:txBody>
          <a:bodyPr>
            <a:normAutofit/>
          </a:bodyPr>
          <a:lstStyle/>
          <a:p>
            <a:r>
              <a:rPr lang="en-US">
                <a:solidFill>
                  <a:schemeClr val="accent3"/>
                </a:solidFill>
              </a:rPr>
              <a:t>Why create a safe(r) space?</a:t>
            </a:r>
            <a:endParaRPr lang="en-CA">
              <a:solidFill>
                <a:schemeClr val="accent3"/>
              </a:solidFill>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460CF-4789-5848-B965-6EAFD6B7CB2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TextBox 4">
            <a:extLst>
              <a:ext uri="{FF2B5EF4-FFF2-40B4-BE49-F238E27FC236}">
                <a16:creationId xmlns:a16="http://schemas.microsoft.com/office/drawing/2014/main" id="{E4E0D7C3-23E9-F548-3F90-A1919D27FD66}"/>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6" name="Subtitle 1">
            <a:extLst>
              <a:ext uri="{FF2B5EF4-FFF2-40B4-BE49-F238E27FC236}">
                <a16:creationId xmlns:a16="http://schemas.microsoft.com/office/drawing/2014/main" id="{14DED8BF-CCE6-041F-1CD1-E29B8921035B}"/>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pic>
        <p:nvPicPr>
          <p:cNvPr id="10" name="Picture 9" descr="Blue text on a black background&#10;&#10;Description automatically generated">
            <a:extLst>
              <a:ext uri="{FF2B5EF4-FFF2-40B4-BE49-F238E27FC236}">
                <a16:creationId xmlns:a16="http://schemas.microsoft.com/office/drawing/2014/main" id="{10167658-75B5-247C-4680-C739B1BE55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055" y="2073905"/>
            <a:ext cx="7243006" cy="2536096"/>
          </a:xfrm>
          <a:prstGeom prst="rect">
            <a:avLst/>
          </a:prstGeom>
        </p:spPr>
      </p:pic>
      <p:pic>
        <p:nvPicPr>
          <p:cNvPr id="11" name="Picture 10">
            <a:extLst>
              <a:ext uri="{FF2B5EF4-FFF2-40B4-BE49-F238E27FC236}">
                <a16:creationId xmlns:a16="http://schemas.microsoft.com/office/drawing/2014/main" id="{AA319E31-37D2-4884-20D1-DA1A9DA48F08}"/>
              </a:ext>
            </a:extLst>
          </p:cNvPr>
          <p:cNvPicPr>
            <a:picLocks noChangeAspect="1"/>
          </p:cNvPicPr>
          <p:nvPr/>
        </p:nvPicPr>
        <p:blipFill>
          <a:blip r:embed="rId4"/>
          <a:stretch>
            <a:fillRect/>
          </a:stretch>
        </p:blipFill>
        <p:spPr>
          <a:xfrm>
            <a:off x="7940040" y="4113812"/>
            <a:ext cx="2852108" cy="1214897"/>
          </a:xfrm>
          <a:prstGeom prst="rect">
            <a:avLst/>
          </a:prstGeom>
        </p:spPr>
      </p:pic>
    </p:spTree>
    <p:extLst>
      <p:ext uri="{BB962C8B-B14F-4D97-AF65-F5344CB8AC3E}">
        <p14:creationId xmlns:p14="http://schemas.microsoft.com/office/powerpoint/2010/main" val="27349710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oup of chairs in a circle&#10;&#10;Description automatically generated">
            <a:extLst>
              <a:ext uri="{FF2B5EF4-FFF2-40B4-BE49-F238E27FC236}">
                <a16:creationId xmlns:a16="http://schemas.microsoft.com/office/drawing/2014/main" id="{E803D21D-2837-F987-4055-F759512DDA4F}"/>
              </a:ext>
            </a:extLst>
          </p:cNvPr>
          <p:cNvPicPr>
            <a:picLocks noChangeAspect="1"/>
          </p:cNvPicPr>
          <p:nvPr/>
        </p:nvPicPr>
        <p:blipFill rotWithShape="1">
          <a:blip r:embed="rId3">
            <a:extLst>
              <a:ext uri="{28A0092B-C50C-407E-A947-70E740481C1C}">
                <a14:useLocalDpi xmlns:a14="http://schemas.microsoft.com/office/drawing/2010/main" val="0"/>
              </a:ext>
            </a:extLst>
          </a:blip>
          <a:srcRect r="1689" b="17051"/>
          <a:stretch/>
        </p:blipFill>
        <p:spPr>
          <a:xfrm>
            <a:off x="0" y="0"/>
            <a:ext cx="12192000" cy="6858000"/>
          </a:xfrm>
          <a:prstGeom prst="rect">
            <a:avLst/>
          </a:prstGeom>
        </p:spPr>
      </p:pic>
      <p:sp>
        <p:nvSpPr>
          <p:cNvPr id="2" name="Title 1">
            <a:extLst>
              <a:ext uri="{FF2B5EF4-FFF2-40B4-BE49-F238E27FC236}">
                <a16:creationId xmlns:a16="http://schemas.microsoft.com/office/drawing/2014/main" id="{15D90839-3E1F-8A70-7A01-4C232845C1D3}"/>
              </a:ext>
            </a:extLst>
          </p:cNvPr>
          <p:cNvSpPr>
            <a:spLocks noGrp="1"/>
          </p:cNvSpPr>
          <p:nvPr>
            <p:ph type="title"/>
          </p:nvPr>
        </p:nvSpPr>
        <p:spPr>
          <a:xfrm>
            <a:off x="587828" y="666290"/>
            <a:ext cx="10705012" cy="688907"/>
          </a:xfrm>
        </p:spPr>
        <p:txBody>
          <a:bodyPr>
            <a:normAutofit/>
          </a:bodyPr>
          <a:lstStyle/>
          <a:p>
            <a:r>
              <a:rPr lang="en-US">
                <a:solidFill>
                  <a:schemeClr val="accent3"/>
                </a:solidFill>
              </a:rPr>
              <a:t>Create a safe(r) space with ground rules or group agreements</a:t>
            </a:r>
            <a:endParaRPr lang="en-CA">
              <a:solidFill>
                <a:schemeClr val="accent3"/>
              </a:solidFill>
            </a:endParaRPr>
          </a:p>
        </p:txBody>
      </p:sp>
      <p:sp>
        <p:nvSpPr>
          <p:cNvPr id="4" name="Slide Number Placeholder 3">
            <a:extLst>
              <a:ext uri="{FF2B5EF4-FFF2-40B4-BE49-F238E27FC236}">
                <a16:creationId xmlns:a16="http://schemas.microsoft.com/office/drawing/2014/main" id="{A8C81F01-5C29-F4E1-F96E-4A8A0B018668}"/>
              </a:ext>
            </a:extLst>
          </p:cNvPr>
          <p:cNvSpPr>
            <a:spLocks noGrp="1"/>
          </p:cNvSpPr>
          <p:nvPr>
            <p:ph type="sldNum" sz="quarter" idx="12"/>
          </p:nvPr>
        </p:nvSpPr>
        <p:spPr/>
        <p:txBody>
          <a:bodyPr/>
          <a:lstStyle/>
          <a:p>
            <a:fld id="{56F460CF-4789-5848-B965-6EAFD6B7CB2A}" type="slidenum">
              <a:rPr lang="en-US" smtClean="0"/>
              <a:t>26</a:t>
            </a:fld>
            <a:endParaRPr lang="en-US"/>
          </a:p>
        </p:txBody>
      </p:sp>
      <p:sp>
        <p:nvSpPr>
          <p:cNvPr id="3" name="TextBox 2">
            <a:extLst>
              <a:ext uri="{FF2B5EF4-FFF2-40B4-BE49-F238E27FC236}">
                <a16:creationId xmlns:a16="http://schemas.microsoft.com/office/drawing/2014/main" id="{C20BD8D7-9E04-8884-7166-0163953E4F9E}"/>
              </a:ext>
            </a:extLst>
          </p:cNvPr>
          <p:cNvSpPr txBox="1"/>
          <p:nvPr/>
        </p:nvSpPr>
        <p:spPr>
          <a:xfrm>
            <a:off x="419481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6" name="Subtitle 1">
            <a:extLst>
              <a:ext uri="{FF2B5EF4-FFF2-40B4-BE49-F238E27FC236}">
                <a16:creationId xmlns:a16="http://schemas.microsoft.com/office/drawing/2014/main" id="{8FBE64DA-3E20-F45D-2AF7-6735226A399E}"/>
              </a:ext>
            </a:extLst>
          </p:cNvPr>
          <p:cNvSpPr txBox="1">
            <a:spLocks/>
          </p:cNvSpPr>
          <p:nvPr/>
        </p:nvSpPr>
        <p:spPr>
          <a:xfrm>
            <a:off x="222762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pic>
        <p:nvPicPr>
          <p:cNvPr id="11" name="Picture 10">
            <a:extLst>
              <a:ext uri="{FF2B5EF4-FFF2-40B4-BE49-F238E27FC236}">
                <a16:creationId xmlns:a16="http://schemas.microsoft.com/office/drawing/2014/main" id="{048A2CC1-5FB8-A31F-B036-D7065AB663F6}"/>
              </a:ext>
            </a:extLst>
          </p:cNvPr>
          <p:cNvPicPr>
            <a:picLocks noChangeAspect="1"/>
          </p:cNvPicPr>
          <p:nvPr/>
        </p:nvPicPr>
        <p:blipFill>
          <a:blip r:embed="rId4"/>
          <a:stretch>
            <a:fillRect/>
          </a:stretch>
        </p:blipFill>
        <p:spPr>
          <a:xfrm>
            <a:off x="1064924" y="6151866"/>
            <a:ext cx="1039254" cy="271659"/>
          </a:xfrm>
          <a:prstGeom prst="rect">
            <a:avLst/>
          </a:prstGeom>
        </p:spPr>
      </p:pic>
    </p:spTree>
    <p:extLst>
      <p:ext uri="{BB962C8B-B14F-4D97-AF65-F5344CB8AC3E}">
        <p14:creationId xmlns:p14="http://schemas.microsoft.com/office/powerpoint/2010/main" val="31372571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solidFill>
                  <a:schemeClr val="accent3"/>
                </a:solidFill>
              </a:rPr>
              <a:t>Ground rules that work are:</a:t>
            </a:r>
            <a:endParaRPr lang="en-CA">
              <a:solidFill>
                <a:schemeClr val="accent3"/>
              </a:solidFill>
            </a:endParaRPr>
          </a:p>
        </p:txBody>
      </p:sp>
      <p:sp>
        <p:nvSpPr>
          <p:cNvPr id="3" name="Text Placeholder 2"/>
          <p:cNvSpPr>
            <a:spLocks noGrp="1"/>
          </p:cNvSpPr>
          <p:nvPr>
            <p:ph type="body" sz="quarter" idx="13"/>
          </p:nvPr>
        </p:nvSpPr>
        <p:spPr>
          <a:xfrm>
            <a:off x="3040379" y="1442244"/>
            <a:ext cx="8557285" cy="4288154"/>
          </a:xfrm>
        </p:spPr>
        <p:txBody>
          <a:bodyPr/>
          <a:lstStyle/>
          <a:p>
            <a:pPr>
              <a:lnSpc>
                <a:spcPct val="200000"/>
              </a:lnSpc>
              <a:spcBef>
                <a:spcPts val="0"/>
              </a:spcBef>
            </a:pPr>
            <a:r>
              <a:rPr lang="en-US">
                <a:solidFill>
                  <a:schemeClr val="accent3"/>
                </a:solidFill>
              </a:rPr>
              <a:t>Appropriate</a:t>
            </a:r>
            <a:r>
              <a:rPr lang="en-US"/>
              <a:t> </a:t>
            </a:r>
            <a:r>
              <a:rPr lang="en-US">
                <a:solidFill>
                  <a:schemeClr val="tx1">
                    <a:lumMod val="75000"/>
                    <a:lumOff val="25000"/>
                  </a:schemeClr>
                </a:solidFill>
              </a:rPr>
              <a:t>for age / development</a:t>
            </a:r>
          </a:p>
          <a:p>
            <a:pPr>
              <a:lnSpc>
                <a:spcPct val="200000"/>
              </a:lnSpc>
            </a:pPr>
            <a:r>
              <a:rPr lang="en-US">
                <a:solidFill>
                  <a:schemeClr val="accent3"/>
                </a:solidFill>
              </a:rPr>
              <a:t>Agreed</a:t>
            </a:r>
            <a:r>
              <a:rPr lang="en-US"/>
              <a:t> </a:t>
            </a:r>
            <a:r>
              <a:rPr lang="en-US">
                <a:solidFill>
                  <a:schemeClr val="tx1">
                    <a:lumMod val="75000"/>
                    <a:lumOff val="25000"/>
                  </a:schemeClr>
                </a:solidFill>
              </a:rPr>
              <a:t>upon by everyone</a:t>
            </a:r>
          </a:p>
          <a:p>
            <a:pPr>
              <a:lnSpc>
                <a:spcPct val="200000"/>
              </a:lnSpc>
            </a:pPr>
            <a:r>
              <a:rPr lang="en-US">
                <a:solidFill>
                  <a:schemeClr val="accent3"/>
                </a:solidFill>
              </a:rPr>
              <a:t>Explained </a:t>
            </a:r>
            <a:r>
              <a:rPr lang="en-US">
                <a:solidFill>
                  <a:schemeClr val="tx1">
                    <a:lumMod val="75000"/>
                    <a:lumOff val="25000"/>
                  </a:schemeClr>
                </a:solidFill>
              </a:rPr>
              <a:t>well so students are clear about what’s expected</a:t>
            </a:r>
          </a:p>
          <a:p>
            <a:pPr>
              <a:lnSpc>
                <a:spcPct val="200000"/>
              </a:lnSpc>
            </a:pPr>
            <a:r>
              <a:rPr lang="en-US">
                <a:solidFill>
                  <a:schemeClr val="accent3"/>
                </a:solidFill>
              </a:rPr>
              <a:t>Posted</a:t>
            </a:r>
            <a:r>
              <a:rPr lang="en-US"/>
              <a:t> </a:t>
            </a:r>
            <a:r>
              <a:rPr lang="en-US">
                <a:solidFill>
                  <a:schemeClr val="tx1">
                    <a:lumMod val="75000"/>
                    <a:lumOff val="25000"/>
                  </a:schemeClr>
                </a:solidFill>
              </a:rPr>
              <a:t>clearly in your classroom</a:t>
            </a:r>
          </a:p>
          <a:p>
            <a:pPr>
              <a:lnSpc>
                <a:spcPct val="200000"/>
              </a:lnSpc>
            </a:pPr>
            <a:r>
              <a:rPr lang="en-US">
                <a:solidFill>
                  <a:schemeClr val="accent3"/>
                </a:solidFill>
              </a:rPr>
              <a:t>Referred</a:t>
            </a:r>
            <a:r>
              <a:rPr lang="en-US"/>
              <a:t> </a:t>
            </a:r>
            <a:r>
              <a:rPr lang="en-US">
                <a:solidFill>
                  <a:schemeClr val="tx1">
                    <a:lumMod val="75000"/>
                    <a:lumOff val="25000"/>
                  </a:schemeClr>
                </a:solidFill>
              </a:rPr>
              <a:t>to at the beginning and throughout sexual health lessons</a:t>
            </a:r>
            <a:br>
              <a:rPr lang="en-US" sz="1800" i="1"/>
            </a:br>
            <a:br>
              <a:rPr lang="en-US" sz="1800" i="1"/>
            </a:br>
            <a:br>
              <a:rPr lang="en-US" sz="1800" i="1" u="sng"/>
            </a:br>
            <a:br>
              <a:rPr lang="en-US" sz="1800" i="1" u="sng"/>
            </a:br>
            <a:endParaRPr lang="en-CA" sz="1800"/>
          </a:p>
          <a:p>
            <a:pPr>
              <a:lnSpc>
                <a:spcPct val="200000"/>
              </a:lnSpc>
            </a:pPr>
            <a:endParaRPr lang="en-CA"/>
          </a:p>
        </p:txBody>
      </p:sp>
      <p:sp>
        <p:nvSpPr>
          <p:cNvPr id="4" name="TextBox 3">
            <a:extLst>
              <a:ext uri="{FF2B5EF4-FFF2-40B4-BE49-F238E27FC236}">
                <a16:creationId xmlns:a16="http://schemas.microsoft.com/office/drawing/2014/main" id="{46F0509C-25B1-BCFA-A02C-5F0A9AFDEFE9}"/>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5" name="Subtitle 1">
            <a:extLst>
              <a:ext uri="{FF2B5EF4-FFF2-40B4-BE49-F238E27FC236}">
                <a16:creationId xmlns:a16="http://schemas.microsoft.com/office/drawing/2014/main" id="{371AAB66-C44B-FE15-58F4-07DDAF31B3A2}"/>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sp>
        <p:nvSpPr>
          <p:cNvPr id="6" name="Slide Number Placeholder 5">
            <a:extLst>
              <a:ext uri="{FF2B5EF4-FFF2-40B4-BE49-F238E27FC236}">
                <a16:creationId xmlns:a16="http://schemas.microsoft.com/office/drawing/2014/main" id="{035E37EE-A76A-54C5-28A9-6D08114A3515}"/>
              </a:ext>
            </a:extLst>
          </p:cNvPr>
          <p:cNvSpPr>
            <a:spLocks noGrp="1"/>
          </p:cNvSpPr>
          <p:nvPr>
            <p:ph type="sldNum" sz="quarter" idx="12"/>
          </p:nvPr>
        </p:nvSpPr>
        <p:spPr/>
        <p:txBody>
          <a:bodyPr/>
          <a:lstStyle/>
          <a:p>
            <a:fld id="{56F460CF-4789-5848-B965-6EAFD6B7CB2A}" type="slidenum">
              <a:rPr lang="en-US" smtClean="0"/>
              <a:t>27</a:t>
            </a:fld>
            <a:endParaRPr lang="en-US"/>
          </a:p>
        </p:txBody>
      </p:sp>
      <p:pic>
        <p:nvPicPr>
          <p:cNvPr id="8" name="Picture 7" descr="A group of blue people&#10;&#10;Description automatically generated">
            <a:extLst>
              <a:ext uri="{FF2B5EF4-FFF2-40B4-BE49-F238E27FC236}">
                <a16:creationId xmlns:a16="http://schemas.microsoft.com/office/drawing/2014/main" id="{A5A2F725-FB86-A179-A4ED-4E46C30566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6041" y="1595451"/>
            <a:ext cx="1087966" cy="453319"/>
          </a:xfrm>
          <a:prstGeom prst="rect">
            <a:avLst/>
          </a:prstGeom>
        </p:spPr>
      </p:pic>
      <p:pic>
        <p:nvPicPr>
          <p:cNvPr id="10" name="Picture 9" descr="A close-up of a couple of blue people&#10;&#10;Description automatically generated">
            <a:extLst>
              <a:ext uri="{FF2B5EF4-FFF2-40B4-BE49-F238E27FC236}">
                <a16:creationId xmlns:a16="http://schemas.microsoft.com/office/drawing/2014/main" id="{D72730C6-7A6F-71AB-3FFE-4638A7DC2AC2}"/>
              </a:ext>
            </a:extLst>
          </p:cNvPr>
          <p:cNvPicPr>
            <a:picLocks noChangeAspect="1"/>
          </p:cNvPicPr>
          <p:nvPr/>
        </p:nvPicPr>
        <p:blipFill rotWithShape="1">
          <a:blip r:embed="rId4">
            <a:extLst>
              <a:ext uri="{28A0092B-C50C-407E-A947-70E740481C1C}">
                <a14:useLocalDpi xmlns:a14="http://schemas.microsoft.com/office/drawing/2010/main" val="0"/>
              </a:ext>
            </a:extLst>
          </a:blip>
          <a:srcRect r="54632"/>
          <a:stretch/>
        </p:blipFill>
        <p:spPr>
          <a:xfrm>
            <a:off x="1704086" y="2373271"/>
            <a:ext cx="827191" cy="575779"/>
          </a:xfrm>
          <a:prstGeom prst="rect">
            <a:avLst/>
          </a:prstGeom>
        </p:spPr>
      </p:pic>
      <p:pic>
        <p:nvPicPr>
          <p:cNvPr id="12" name="Picture 11" descr="A blue arrow pointing to a person&#10;&#10;Description automatically generated">
            <a:extLst>
              <a:ext uri="{FF2B5EF4-FFF2-40B4-BE49-F238E27FC236}">
                <a16:creationId xmlns:a16="http://schemas.microsoft.com/office/drawing/2014/main" id="{B975603E-C235-A349-C131-A4C5358A9A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60208" y="3337202"/>
            <a:ext cx="1328717" cy="491048"/>
          </a:xfrm>
          <a:prstGeom prst="rect">
            <a:avLst/>
          </a:prstGeom>
        </p:spPr>
      </p:pic>
      <p:pic>
        <p:nvPicPr>
          <p:cNvPr id="16" name="Picture 15">
            <a:extLst>
              <a:ext uri="{FF2B5EF4-FFF2-40B4-BE49-F238E27FC236}">
                <a16:creationId xmlns:a16="http://schemas.microsoft.com/office/drawing/2014/main" id="{F2AE3A86-0061-5F97-2D65-4F0FECB7CAD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505368" y="4118350"/>
            <a:ext cx="1179416" cy="510179"/>
          </a:xfrm>
          <a:prstGeom prst="rect">
            <a:avLst/>
          </a:prstGeom>
        </p:spPr>
      </p:pic>
      <p:pic>
        <p:nvPicPr>
          <p:cNvPr id="18" name="Picture 17" descr="A blue and black computer screen&#10;&#10;Description automatically generated">
            <a:extLst>
              <a:ext uri="{FF2B5EF4-FFF2-40B4-BE49-F238E27FC236}">
                <a16:creationId xmlns:a16="http://schemas.microsoft.com/office/drawing/2014/main" id="{E8FB94B4-5862-B6D6-F1D4-D303400BF35C}"/>
              </a:ext>
            </a:extLst>
          </p:cNvPr>
          <p:cNvPicPr>
            <a:picLocks noChangeAspect="1"/>
          </p:cNvPicPr>
          <p:nvPr/>
        </p:nvPicPr>
        <p:blipFill rotWithShape="1">
          <a:blip r:embed="rId7">
            <a:extLst>
              <a:ext uri="{28A0092B-C50C-407E-A947-70E740481C1C}">
                <a14:useLocalDpi xmlns:a14="http://schemas.microsoft.com/office/drawing/2010/main" val="0"/>
              </a:ext>
            </a:extLst>
          </a:blip>
          <a:srcRect r="54918"/>
          <a:stretch/>
        </p:blipFill>
        <p:spPr>
          <a:xfrm>
            <a:off x="1534210" y="5017230"/>
            <a:ext cx="1104766" cy="512751"/>
          </a:xfrm>
          <a:prstGeom prst="rect">
            <a:avLst/>
          </a:prstGeom>
        </p:spPr>
      </p:pic>
    </p:spTree>
    <p:extLst>
      <p:ext uri="{BB962C8B-B14F-4D97-AF65-F5344CB8AC3E}">
        <p14:creationId xmlns:p14="http://schemas.microsoft.com/office/powerpoint/2010/main" val="25530948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098B877-81D9-E79A-DD35-5957051EDB12}"/>
              </a:ext>
            </a:extLst>
          </p:cNvPr>
          <p:cNvPicPr>
            <a:picLocks noChangeAspect="1"/>
          </p:cNvPicPr>
          <p:nvPr/>
        </p:nvPicPr>
        <p:blipFill rotWithShape="1">
          <a:blip r:embed="rId3"/>
          <a:srcRect r="19547"/>
          <a:stretch/>
        </p:blipFill>
        <p:spPr>
          <a:xfrm>
            <a:off x="4693157" y="0"/>
            <a:ext cx="7498843" cy="6858000"/>
          </a:xfrm>
          <a:prstGeom prst="rect">
            <a:avLst/>
          </a:prstGeom>
        </p:spPr>
      </p:pic>
      <p:sp>
        <p:nvSpPr>
          <p:cNvPr id="2" name="Title 1"/>
          <p:cNvSpPr>
            <a:spLocks noGrp="1"/>
          </p:cNvSpPr>
          <p:nvPr>
            <p:ph type="title"/>
          </p:nvPr>
        </p:nvSpPr>
        <p:spPr>
          <a:xfrm>
            <a:off x="5582491" y="716593"/>
            <a:ext cx="5676354" cy="812035"/>
          </a:xfrm>
        </p:spPr>
        <p:txBody>
          <a:bodyPr anchor="b">
            <a:noAutofit/>
          </a:bodyPr>
          <a:lstStyle/>
          <a:p>
            <a:r>
              <a:rPr lang="en-US" b="0">
                <a:solidFill>
                  <a:schemeClr val="accent3"/>
                </a:solidFill>
              </a:rPr>
              <a:t>…for the sexual health curriculum</a:t>
            </a:r>
            <a:endParaRPr lang="en-CA" b="0">
              <a:solidFill>
                <a:schemeClr val="accent3"/>
              </a:solidFill>
            </a:endParaRPr>
          </a:p>
        </p:txBody>
      </p:sp>
      <p:sp>
        <p:nvSpPr>
          <p:cNvPr id="3" name="Content Placeholder 2"/>
          <p:cNvSpPr>
            <a:spLocks noGrp="1"/>
          </p:cNvSpPr>
          <p:nvPr>
            <p:ph type="body" sz="quarter" idx="13"/>
          </p:nvPr>
        </p:nvSpPr>
        <p:spPr>
          <a:xfrm>
            <a:off x="587828" y="2240958"/>
            <a:ext cx="4586152" cy="2348124"/>
          </a:xfrm>
        </p:spPr>
        <p:txBody>
          <a:bodyPr>
            <a:normAutofit/>
          </a:bodyPr>
          <a:lstStyle/>
          <a:p>
            <a:pPr>
              <a:buClr>
                <a:schemeClr val="accent4"/>
              </a:buClr>
              <a:buFont typeface="Wingdings" panose="05000000000000000000" pitchFamily="2" charset="2"/>
              <a:buChar char="q"/>
            </a:pPr>
            <a:r>
              <a:rPr lang="en-US">
                <a:solidFill>
                  <a:schemeClr val="tx1">
                    <a:lumMod val="65000"/>
                    <a:lumOff val="35000"/>
                  </a:schemeClr>
                </a:solidFill>
              </a:rPr>
              <a:t>No put downs</a:t>
            </a:r>
          </a:p>
          <a:p>
            <a:pPr>
              <a:buClr>
                <a:schemeClr val="accent4"/>
              </a:buClr>
              <a:buFont typeface="Wingdings" panose="05000000000000000000" pitchFamily="2" charset="2"/>
              <a:buChar char="q"/>
            </a:pPr>
            <a:r>
              <a:rPr lang="en-US">
                <a:solidFill>
                  <a:schemeClr val="tx1">
                    <a:lumMod val="65000"/>
                    <a:lumOff val="35000"/>
                  </a:schemeClr>
                </a:solidFill>
              </a:rPr>
              <a:t>Respect each other</a:t>
            </a:r>
          </a:p>
          <a:p>
            <a:pPr>
              <a:buClr>
                <a:schemeClr val="accent4"/>
              </a:buClr>
              <a:buFont typeface="Wingdings" panose="05000000000000000000" pitchFamily="2" charset="2"/>
              <a:buChar char="q"/>
            </a:pPr>
            <a:r>
              <a:rPr lang="en-US">
                <a:solidFill>
                  <a:schemeClr val="tx1">
                    <a:lumMod val="65000"/>
                    <a:lumOff val="35000"/>
                  </a:schemeClr>
                </a:solidFill>
              </a:rPr>
              <a:t>Speak for yourself</a:t>
            </a:r>
          </a:p>
          <a:p>
            <a:pPr>
              <a:buClr>
                <a:schemeClr val="accent4"/>
              </a:buClr>
              <a:buFont typeface="Wingdings" panose="05000000000000000000" pitchFamily="2" charset="2"/>
              <a:buChar char="q"/>
            </a:pPr>
            <a:r>
              <a:rPr lang="en-US">
                <a:solidFill>
                  <a:schemeClr val="tx1">
                    <a:lumMod val="65000"/>
                    <a:lumOff val="35000"/>
                  </a:schemeClr>
                </a:solidFill>
              </a:rPr>
              <a:t>No personal questions</a:t>
            </a:r>
          </a:p>
          <a:p>
            <a:pPr>
              <a:buClr>
                <a:schemeClr val="accent4"/>
              </a:buClr>
              <a:buFont typeface="Wingdings" panose="05000000000000000000" pitchFamily="2" charset="2"/>
              <a:buChar char="q"/>
            </a:pPr>
            <a:r>
              <a:rPr lang="en-US">
                <a:solidFill>
                  <a:schemeClr val="tx1">
                    <a:lumMod val="65000"/>
                    <a:lumOff val="35000"/>
                  </a:schemeClr>
                </a:solidFill>
              </a:rPr>
              <a:t>Listen when others are speaking</a:t>
            </a:r>
          </a:p>
        </p:txBody>
      </p:sp>
      <p:sp>
        <p:nvSpPr>
          <p:cNvPr id="4" name="Content Placeholder 3"/>
          <p:cNvSpPr>
            <a:spLocks noGrp="1"/>
          </p:cNvSpPr>
          <p:nvPr>
            <p:ph type="body" sz="quarter" idx="14"/>
          </p:nvPr>
        </p:nvSpPr>
        <p:spPr>
          <a:xfrm>
            <a:off x="5540308" y="1584295"/>
            <a:ext cx="6628312" cy="3689409"/>
          </a:xfrm>
        </p:spPr>
        <p:txBody>
          <a:bodyPr>
            <a:normAutofit/>
          </a:bodyPr>
          <a:lstStyle/>
          <a:p>
            <a:pPr>
              <a:buClr>
                <a:schemeClr val="accent4"/>
              </a:buClr>
              <a:buFont typeface="Wingdings" panose="05000000000000000000" pitchFamily="2" charset="2"/>
              <a:buChar char="q"/>
            </a:pPr>
            <a:r>
              <a:rPr lang="en-US">
                <a:solidFill>
                  <a:schemeClr val="tx1">
                    <a:lumMod val="65000"/>
                    <a:lumOff val="35000"/>
                  </a:schemeClr>
                </a:solidFill>
              </a:rPr>
              <a:t>Classroom discussions are confidential</a:t>
            </a:r>
          </a:p>
          <a:p>
            <a:pPr>
              <a:buClr>
                <a:schemeClr val="accent4"/>
              </a:buClr>
              <a:buFont typeface="Wingdings" panose="05000000000000000000" pitchFamily="2" charset="2"/>
              <a:buChar char="q"/>
            </a:pPr>
            <a:r>
              <a:rPr lang="en-US">
                <a:solidFill>
                  <a:schemeClr val="tx1">
                    <a:lumMod val="65000"/>
                    <a:lumOff val="35000"/>
                  </a:schemeClr>
                </a:solidFill>
              </a:rPr>
              <a:t>Questions are welcome</a:t>
            </a:r>
          </a:p>
          <a:p>
            <a:pPr>
              <a:buClr>
                <a:schemeClr val="accent4"/>
              </a:buClr>
              <a:buFont typeface="Wingdings" panose="05000000000000000000" pitchFamily="2" charset="2"/>
              <a:buChar char="q"/>
            </a:pPr>
            <a:r>
              <a:rPr lang="en-US">
                <a:solidFill>
                  <a:schemeClr val="tx1">
                    <a:lumMod val="65000"/>
                    <a:lumOff val="35000"/>
                  </a:schemeClr>
                </a:solidFill>
              </a:rPr>
              <a:t>Use scientific terms for body parts and activities</a:t>
            </a:r>
          </a:p>
          <a:p>
            <a:pPr>
              <a:buClr>
                <a:schemeClr val="accent4"/>
              </a:buClr>
              <a:buFont typeface="Wingdings" panose="05000000000000000000" pitchFamily="2" charset="2"/>
              <a:buChar char="q"/>
            </a:pPr>
            <a:r>
              <a:rPr lang="en-US">
                <a:solidFill>
                  <a:schemeClr val="tx1">
                    <a:lumMod val="65000"/>
                    <a:lumOff val="35000"/>
                  </a:schemeClr>
                </a:solidFill>
              </a:rPr>
              <a:t>It’s ok to pass</a:t>
            </a:r>
          </a:p>
          <a:p>
            <a:pPr>
              <a:buClr>
                <a:schemeClr val="accent4"/>
              </a:buClr>
              <a:buFont typeface="Wingdings" panose="05000000000000000000" pitchFamily="2" charset="2"/>
              <a:buChar char="q"/>
            </a:pPr>
            <a:r>
              <a:rPr lang="en-US">
                <a:solidFill>
                  <a:schemeClr val="tx1">
                    <a:lumMod val="65000"/>
                    <a:lumOff val="35000"/>
                  </a:schemeClr>
                </a:solidFill>
              </a:rPr>
              <a:t>Use inclusive language</a:t>
            </a:r>
          </a:p>
          <a:p>
            <a:pPr>
              <a:buClr>
                <a:schemeClr val="accent4"/>
              </a:buClr>
              <a:buFont typeface="Wingdings" panose="05000000000000000000" pitchFamily="2" charset="2"/>
              <a:buChar char="q"/>
            </a:pPr>
            <a:r>
              <a:rPr lang="en-US">
                <a:solidFill>
                  <a:schemeClr val="tx1">
                    <a:lumMod val="65000"/>
                    <a:lumOff val="35000"/>
                  </a:schemeClr>
                </a:solidFill>
              </a:rPr>
              <a:t>Respect personal boundaries</a:t>
            </a:r>
          </a:p>
          <a:p>
            <a:pPr algn="l">
              <a:buClr>
                <a:schemeClr val="accent4"/>
              </a:buClr>
              <a:buFont typeface="Wingdings" panose="05000000000000000000" pitchFamily="2" charset="2"/>
              <a:buChar char="q"/>
            </a:pPr>
            <a:r>
              <a:rPr lang="en-US">
                <a:solidFill>
                  <a:schemeClr val="tx1">
                    <a:lumMod val="65000"/>
                    <a:lumOff val="35000"/>
                  </a:schemeClr>
                </a:solidFill>
              </a:rPr>
              <a:t>Be sensitive to diversity and careless remarks</a:t>
            </a:r>
          </a:p>
          <a:p>
            <a:pPr algn="l">
              <a:buClr>
                <a:schemeClr val="accent4"/>
              </a:buClr>
              <a:buFont typeface="Wingdings" panose="05000000000000000000" pitchFamily="2" charset="2"/>
              <a:buChar char="q"/>
            </a:pPr>
            <a:r>
              <a:rPr lang="en-US">
                <a:solidFill>
                  <a:schemeClr val="tx1">
                    <a:lumMod val="65000"/>
                    <a:lumOff val="35000"/>
                  </a:schemeClr>
                </a:solidFill>
              </a:rPr>
              <a:t>It’s okay to have fun</a:t>
            </a:r>
          </a:p>
        </p:txBody>
      </p:sp>
      <p:sp>
        <p:nvSpPr>
          <p:cNvPr id="5" name="TextBox 4">
            <a:extLst>
              <a:ext uri="{FF2B5EF4-FFF2-40B4-BE49-F238E27FC236}">
                <a16:creationId xmlns:a16="http://schemas.microsoft.com/office/drawing/2014/main" id="{84303B18-C86A-AFC4-743F-BA313210612B}"/>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6" name="Subtitle 1">
            <a:extLst>
              <a:ext uri="{FF2B5EF4-FFF2-40B4-BE49-F238E27FC236}">
                <a16:creationId xmlns:a16="http://schemas.microsoft.com/office/drawing/2014/main" id="{43A8477C-4D70-B251-9F2F-5A0A3BA1425E}"/>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sp>
        <p:nvSpPr>
          <p:cNvPr id="7" name="Slide Number Placeholder 6">
            <a:extLst>
              <a:ext uri="{FF2B5EF4-FFF2-40B4-BE49-F238E27FC236}">
                <a16:creationId xmlns:a16="http://schemas.microsoft.com/office/drawing/2014/main" id="{0CA44720-ADB3-6725-92EF-8F70D76A247B}"/>
              </a:ext>
            </a:extLst>
          </p:cNvPr>
          <p:cNvSpPr>
            <a:spLocks noGrp="1"/>
          </p:cNvSpPr>
          <p:nvPr>
            <p:ph type="sldNum" sz="quarter" idx="12"/>
          </p:nvPr>
        </p:nvSpPr>
        <p:spPr/>
        <p:txBody>
          <a:bodyPr/>
          <a:lstStyle/>
          <a:p>
            <a:fld id="{56F460CF-4789-5848-B965-6EAFD6B7CB2A}" type="slidenum">
              <a:rPr lang="en-US" smtClean="0"/>
              <a:t>28</a:t>
            </a:fld>
            <a:endParaRPr lang="en-US"/>
          </a:p>
        </p:txBody>
      </p:sp>
      <p:sp>
        <p:nvSpPr>
          <p:cNvPr id="8" name="Title 1">
            <a:extLst>
              <a:ext uri="{FF2B5EF4-FFF2-40B4-BE49-F238E27FC236}">
                <a16:creationId xmlns:a16="http://schemas.microsoft.com/office/drawing/2014/main" id="{F6BDACD4-7AAB-5D57-2ADC-B9412A24C3A8}"/>
              </a:ext>
            </a:extLst>
          </p:cNvPr>
          <p:cNvSpPr txBox="1">
            <a:spLocks/>
          </p:cNvSpPr>
          <p:nvPr/>
        </p:nvSpPr>
        <p:spPr>
          <a:xfrm>
            <a:off x="587828" y="701534"/>
            <a:ext cx="3892732" cy="837890"/>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3000" b="1" i="0" kern="1200" baseline="0">
                <a:solidFill>
                  <a:srgbClr val="0078AE"/>
                </a:solidFill>
                <a:latin typeface="Calibri" panose="020F0502020204030204" pitchFamily="34" charset="0"/>
                <a:ea typeface="+mj-ea"/>
                <a:cs typeface="+mj-cs"/>
              </a:defRPr>
            </a:lvl1pPr>
          </a:lstStyle>
          <a:p>
            <a:r>
              <a:rPr lang="en-US">
                <a:solidFill>
                  <a:schemeClr val="accent3"/>
                </a:solidFill>
              </a:rPr>
              <a:t>Example ground rules </a:t>
            </a:r>
            <a:r>
              <a:rPr lang="en-US" b="0">
                <a:solidFill>
                  <a:schemeClr val="accent3"/>
                </a:solidFill>
              </a:rPr>
              <a:t>…for your classroom</a:t>
            </a:r>
            <a:endParaRPr lang="en-CA" b="0">
              <a:solidFill>
                <a:schemeClr val="accent3"/>
              </a:solidFill>
            </a:endParaRPr>
          </a:p>
        </p:txBody>
      </p:sp>
    </p:spTree>
    <p:extLst>
      <p:ext uri="{BB962C8B-B14F-4D97-AF65-F5344CB8AC3E}">
        <p14:creationId xmlns:p14="http://schemas.microsoft.com/office/powerpoint/2010/main" val="21303552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5DB33-2DD1-1C8C-44C2-78BDCE90ED94}"/>
              </a:ext>
            </a:extLst>
          </p:cNvPr>
          <p:cNvSpPr>
            <a:spLocks noGrp="1"/>
          </p:cNvSpPr>
          <p:nvPr>
            <p:ph type="title"/>
          </p:nvPr>
        </p:nvSpPr>
        <p:spPr>
          <a:xfrm>
            <a:off x="587828" y="666290"/>
            <a:ext cx="10842173" cy="538389"/>
          </a:xfrm>
        </p:spPr>
        <p:txBody>
          <a:bodyPr>
            <a:normAutofit/>
          </a:bodyPr>
          <a:lstStyle/>
          <a:p>
            <a:r>
              <a:rPr lang="en-US">
                <a:solidFill>
                  <a:schemeClr val="accent3"/>
                </a:solidFill>
              </a:rPr>
              <a:t>Create a safe(r) space for students with diverse learning needs</a:t>
            </a:r>
            <a:endParaRPr lang="en-CA">
              <a:solidFill>
                <a:schemeClr val="accent3"/>
              </a:solidFill>
            </a:endParaRPr>
          </a:p>
        </p:txBody>
      </p:sp>
      <p:sp>
        <p:nvSpPr>
          <p:cNvPr id="4" name="TextBox 3">
            <a:extLst>
              <a:ext uri="{FF2B5EF4-FFF2-40B4-BE49-F238E27FC236}">
                <a16:creationId xmlns:a16="http://schemas.microsoft.com/office/drawing/2014/main" id="{1F329534-71F4-AC48-1C6C-9FD34F5752BA}"/>
              </a:ext>
            </a:extLst>
          </p:cNvPr>
          <p:cNvSpPr txBox="1"/>
          <p:nvPr/>
        </p:nvSpPr>
        <p:spPr>
          <a:xfrm>
            <a:off x="6086549" y="5697268"/>
            <a:ext cx="5511115" cy="276999"/>
          </a:xfrm>
          <a:prstGeom prst="rect">
            <a:avLst/>
          </a:prstGeom>
          <a:noFill/>
        </p:spPr>
        <p:txBody>
          <a:bodyPr wrap="square" rtlCol="0">
            <a:spAutoFit/>
          </a:bodyPr>
          <a:lstStyle/>
          <a:p>
            <a:pPr algn="r">
              <a:defRPr/>
            </a:pPr>
            <a:r>
              <a:rPr lang="en-US" sz="1200"/>
              <a:t>Source: </a:t>
            </a:r>
            <a:r>
              <a:rPr lang="en-CA" sz="1200">
                <a:hlinkClick r:id="rId3"/>
              </a:rPr>
              <a:t>Supporting_Student_Health_Secondary.pdf (gov.bc.ca)</a:t>
            </a:r>
            <a:endParaRPr lang="en-CA" sz="1200"/>
          </a:p>
        </p:txBody>
      </p:sp>
      <p:sp>
        <p:nvSpPr>
          <p:cNvPr id="5" name="TextBox 4">
            <a:extLst>
              <a:ext uri="{FF2B5EF4-FFF2-40B4-BE49-F238E27FC236}">
                <a16:creationId xmlns:a16="http://schemas.microsoft.com/office/drawing/2014/main" id="{4D635C7E-64F8-AE38-7A42-6E80869E78D5}"/>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6" name="Subtitle 1">
            <a:extLst>
              <a:ext uri="{FF2B5EF4-FFF2-40B4-BE49-F238E27FC236}">
                <a16:creationId xmlns:a16="http://schemas.microsoft.com/office/drawing/2014/main" id="{17D40AC2-892B-5E7C-3667-5B6B0871752F}"/>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pic>
        <p:nvPicPr>
          <p:cNvPr id="8" name="Picture 7" descr="A blue and green diamond shapes&#10;&#10;Description automatically generated">
            <a:extLst>
              <a:ext uri="{FF2B5EF4-FFF2-40B4-BE49-F238E27FC236}">
                <a16:creationId xmlns:a16="http://schemas.microsoft.com/office/drawing/2014/main" id="{CF280F39-F4CD-1582-D10C-2D7935BC8A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999" y="1355197"/>
            <a:ext cx="4481932" cy="4481932"/>
          </a:xfrm>
          <a:prstGeom prst="rect">
            <a:avLst/>
          </a:prstGeom>
        </p:spPr>
      </p:pic>
      <p:sp>
        <p:nvSpPr>
          <p:cNvPr id="9" name="Slide Number Placeholder 8">
            <a:extLst>
              <a:ext uri="{FF2B5EF4-FFF2-40B4-BE49-F238E27FC236}">
                <a16:creationId xmlns:a16="http://schemas.microsoft.com/office/drawing/2014/main" id="{61E2F949-52F7-7372-EAB9-21B7DFEF2B81}"/>
              </a:ext>
            </a:extLst>
          </p:cNvPr>
          <p:cNvSpPr>
            <a:spLocks noGrp="1"/>
          </p:cNvSpPr>
          <p:nvPr>
            <p:ph type="sldNum" sz="quarter" idx="12"/>
          </p:nvPr>
        </p:nvSpPr>
        <p:spPr/>
        <p:txBody>
          <a:bodyPr/>
          <a:lstStyle/>
          <a:p>
            <a:fld id="{56F460CF-4789-5848-B965-6EAFD6B7CB2A}" type="slidenum">
              <a:rPr lang="en-US" smtClean="0"/>
              <a:t>29</a:t>
            </a:fld>
            <a:endParaRPr lang="en-US"/>
          </a:p>
        </p:txBody>
      </p:sp>
      <p:sp>
        <p:nvSpPr>
          <p:cNvPr id="10" name="TextBox 9">
            <a:extLst>
              <a:ext uri="{FF2B5EF4-FFF2-40B4-BE49-F238E27FC236}">
                <a16:creationId xmlns:a16="http://schemas.microsoft.com/office/drawing/2014/main" id="{C014155E-49E8-3EBF-F86D-5219490DB449}"/>
              </a:ext>
            </a:extLst>
          </p:cNvPr>
          <p:cNvSpPr txBox="1"/>
          <p:nvPr/>
        </p:nvSpPr>
        <p:spPr>
          <a:xfrm>
            <a:off x="5265109" y="1707943"/>
            <a:ext cx="5761973" cy="830997"/>
          </a:xfrm>
          <a:prstGeom prst="rect">
            <a:avLst/>
          </a:prstGeom>
          <a:noFill/>
        </p:spPr>
        <p:txBody>
          <a:bodyPr wrap="square" rtlCol="0">
            <a:spAutoFit/>
          </a:bodyPr>
          <a:lstStyle/>
          <a:p>
            <a:r>
              <a:rPr lang="en-US" sz="2400"/>
              <a:t>Students have different levels of knowledge on sexuality and health topics</a:t>
            </a:r>
          </a:p>
        </p:txBody>
      </p:sp>
      <p:sp>
        <p:nvSpPr>
          <p:cNvPr id="11" name="TextBox 10">
            <a:extLst>
              <a:ext uri="{FF2B5EF4-FFF2-40B4-BE49-F238E27FC236}">
                <a16:creationId xmlns:a16="http://schemas.microsoft.com/office/drawing/2014/main" id="{496741B4-9B1B-4FE5-37B1-AC90310729AF}"/>
              </a:ext>
            </a:extLst>
          </p:cNvPr>
          <p:cNvSpPr txBox="1"/>
          <p:nvPr/>
        </p:nvSpPr>
        <p:spPr>
          <a:xfrm>
            <a:off x="5265109" y="2669403"/>
            <a:ext cx="6164892" cy="830997"/>
          </a:xfrm>
          <a:prstGeom prst="rect">
            <a:avLst/>
          </a:prstGeom>
          <a:noFill/>
        </p:spPr>
        <p:txBody>
          <a:bodyPr wrap="square" rtlCol="0">
            <a:spAutoFit/>
          </a:bodyPr>
          <a:lstStyle/>
          <a:p>
            <a:r>
              <a:rPr lang="en-US" sz="2400"/>
              <a:t>Students have diverse learning needs such as learning English, special learning needs, etc.</a:t>
            </a:r>
          </a:p>
        </p:txBody>
      </p:sp>
      <p:sp>
        <p:nvSpPr>
          <p:cNvPr id="12" name="TextBox 11">
            <a:extLst>
              <a:ext uri="{FF2B5EF4-FFF2-40B4-BE49-F238E27FC236}">
                <a16:creationId xmlns:a16="http://schemas.microsoft.com/office/drawing/2014/main" id="{F988415D-1C3D-8C5A-AB3E-C652EE966A38}"/>
              </a:ext>
            </a:extLst>
          </p:cNvPr>
          <p:cNvSpPr txBox="1"/>
          <p:nvPr/>
        </p:nvSpPr>
        <p:spPr>
          <a:xfrm>
            <a:off x="5265109" y="4670384"/>
            <a:ext cx="5761973" cy="830997"/>
          </a:xfrm>
          <a:prstGeom prst="rect">
            <a:avLst/>
          </a:prstGeom>
          <a:noFill/>
        </p:spPr>
        <p:txBody>
          <a:bodyPr wrap="square" rtlCol="0">
            <a:spAutoFit/>
          </a:bodyPr>
          <a:lstStyle/>
          <a:p>
            <a:r>
              <a:rPr lang="en-US" sz="2400"/>
              <a:t>Student health is impacted by racism and discrimination</a:t>
            </a:r>
          </a:p>
        </p:txBody>
      </p:sp>
      <p:sp>
        <p:nvSpPr>
          <p:cNvPr id="14" name="TextBox 13">
            <a:extLst>
              <a:ext uri="{FF2B5EF4-FFF2-40B4-BE49-F238E27FC236}">
                <a16:creationId xmlns:a16="http://schemas.microsoft.com/office/drawing/2014/main" id="{BE3FAAE4-072F-EED6-2AFE-D644BFA63DE5}"/>
              </a:ext>
            </a:extLst>
          </p:cNvPr>
          <p:cNvSpPr txBox="1"/>
          <p:nvPr/>
        </p:nvSpPr>
        <p:spPr>
          <a:xfrm>
            <a:off x="5504186" y="3500400"/>
            <a:ext cx="6164892" cy="1031051"/>
          </a:xfrm>
          <a:prstGeom prst="rect">
            <a:avLst/>
          </a:prstGeom>
          <a:solidFill>
            <a:schemeClr val="accent2"/>
          </a:solidFill>
          <a:effectLst>
            <a:glow rad="101600">
              <a:schemeClr val="tx2">
                <a:lumMod val="20000"/>
                <a:lumOff val="80000"/>
                <a:alpha val="60000"/>
              </a:schemeClr>
            </a:glow>
            <a:outerShdw blurRad="50800" dist="38100" dir="2700000" algn="tl" rotWithShape="0">
              <a:prstClr val="black">
                <a:alpha val="40000"/>
              </a:prstClr>
            </a:outerShdw>
          </a:effectLst>
        </p:spPr>
        <p:txBody>
          <a:bodyPr wrap="square">
            <a:spAutoFit/>
          </a:bodyPr>
          <a:lstStyle/>
          <a:p>
            <a:r>
              <a:rPr lang="en-US" sz="1400" spc="300">
                <a:solidFill>
                  <a:schemeClr val="tx1">
                    <a:lumMod val="65000"/>
                    <a:lumOff val="35000"/>
                  </a:schemeClr>
                </a:solidFill>
              </a:rPr>
              <a:t>teachingsexualhealth.ca resource: </a:t>
            </a:r>
          </a:p>
          <a:p>
            <a:r>
              <a:rPr lang="en-US" sz="1400">
                <a:solidFill>
                  <a:schemeClr val="accent1"/>
                </a:solidFill>
                <a:hlinkClick r:id="rId5">
                  <a:extLst>
                    <a:ext uri="{A12FA001-AC4F-418D-AE19-62706E023703}">
                      <ahyp:hlinkClr xmlns:ahyp="http://schemas.microsoft.com/office/drawing/2018/hyperlinkcolor" val="tx"/>
                    </a:ext>
                  </a:extLst>
                </a:hlinkClick>
              </a:rPr>
              <a:t>Teaching Human Sexuality to Students with Differing Abilities</a:t>
            </a:r>
            <a:r>
              <a:rPr lang="en-US" sz="1400">
                <a:solidFill>
                  <a:schemeClr val="accent1"/>
                </a:solidFill>
              </a:rPr>
              <a:t> </a:t>
            </a:r>
          </a:p>
          <a:p>
            <a:pPr>
              <a:spcBef>
                <a:spcPts val="600"/>
              </a:spcBef>
            </a:pPr>
            <a:r>
              <a:rPr lang="en-US" sz="1400" spc="300">
                <a:solidFill>
                  <a:schemeClr val="tx1">
                    <a:lumMod val="65000"/>
                    <a:lumOff val="35000"/>
                  </a:schemeClr>
                </a:solidFill>
              </a:rPr>
              <a:t>SIECCAN resource:</a:t>
            </a:r>
          </a:p>
          <a:p>
            <a:r>
              <a:rPr lang="en-US" sz="1400">
                <a:solidFill>
                  <a:schemeClr val="tx1">
                    <a:lumMod val="65000"/>
                    <a:lumOff val="35000"/>
                  </a:schemeClr>
                </a:solidFill>
                <a:hlinkClick r:id="rId6"/>
              </a:rPr>
              <a:t>Sexual Health Promotion: A Service Provider Guide for Working with Autistic Youth</a:t>
            </a:r>
            <a:endParaRPr lang="en-US" sz="1400">
              <a:solidFill>
                <a:schemeClr val="tx1">
                  <a:lumMod val="65000"/>
                  <a:lumOff val="35000"/>
                </a:schemeClr>
              </a:solidFill>
            </a:endParaRPr>
          </a:p>
        </p:txBody>
      </p:sp>
    </p:spTree>
    <p:extLst>
      <p:ext uri="{BB962C8B-B14F-4D97-AF65-F5344CB8AC3E}">
        <p14:creationId xmlns:p14="http://schemas.microsoft.com/office/powerpoint/2010/main" val="42412912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33D057A-DB12-01D8-D993-3E4D2FC8543F}"/>
              </a:ext>
            </a:extLst>
          </p:cNvPr>
          <p:cNvSpPr/>
          <p:nvPr/>
        </p:nvSpPr>
        <p:spPr>
          <a:xfrm>
            <a:off x="0" y="0"/>
            <a:ext cx="7033889" cy="6858000"/>
          </a:xfrm>
          <a:prstGeom prst="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997C0913-BCC1-BA4B-B817-05B850B70EF7}"/>
              </a:ext>
            </a:extLst>
          </p:cNvPr>
          <p:cNvSpPr>
            <a:spLocks noGrp="1"/>
          </p:cNvSpPr>
          <p:nvPr>
            <p:ph type="title"/>
          </p:nvPr>
        </p:nvSpPr>
        <p:spPr/>
        <p:txBody>
          <a:bodyPr/>
          <a:lstStyle/>
          <a:p>
            <a:r>
              <a:rPr lang="en-US"/>
              <a:t>Territorial Acknowledgment</a:t>
            </a:r>
          </a:p>
        </p:txBody>
      </p:sp>
      <p:sp>
        <p:nvSpPr>
          <p:cNvPr id="10" name="Text Placeholder 9"/>
          <p:cNvSpPr>
            <a:spLocks noGrp="1"/>
          </p:cNvSpPr>
          <p:nvPr>
            <p:ph type="body" sz="quarter" idx="13"/>
          </p:nvPr>
        </p:nvSpPr>
        <p:spPr>
          <a:xfrm>
            <a:off x="577055" y="1355197"/>
            <a:ext cx="6189149" cy="3973512"/>
          </a:xfrm>
        </p:spPr>
        <p:txBody>
          <a:bodyPr/>
          <a:lstStyle/>
          <a:p>
            <a:pPr marL="114300"/>
            <a:r>
              <a:rPr lang="en-US" b="1"/>
              <a:t>We wish to acknowledge that the land on which we gather is the traditional and unceded territory of the Coast Salish Peoples, including the Musqueam, Squamish, and Tsleil-Waututh Nations. </a:t>
            </a:r>
          </a:p>
          <a:p>
            <a:pPr marL="114300"/>
            <a:endParaRPr lang="en-US" b="1"/>
          </a:p>
          <a:p>
            <a:pPr marL="114300"/>
            <a:r>
              <a:rPr lang="en-US" sz="1800"/>
              <a:t>Vancouver Coastal Health is committed to delivering exceptional care to 1.25 million people, including the First Nations, </a:t>
            </a:r>
            <a:r>
              <a:rPr lang="en-CA" sz="1800"/>
              <a:t>Métis</a:t>
            </a:r>
            <a:r>
              <a:rPr lang="en-US" sz="1800"/>
              <a:t> and Inuit, within the traditional territories of the </a:t>
            </a:r>
            <a:r>
              <a:rPr lang="en-CA" sz="1800"/>
              <a:t>Heiltsuk, </a:t>
            </a:r>
            <a:r>
              <a:rPr lang="en-CA" sz="1800" err="1"/>
              <a:t>Kitasoo-Xai'xais</a:t>
            </a:r>
            <a:r>
              <a:rPr lang="en-CA" sz="1800"/>
              <a:t>, Lil'wat, Musqueam, N'Quatqua, </a:t>
            </a:r>
            <a:r>
              <a:rPr lang="en-CA" sz="1800" err="1"/>
              <a:t>Nuxalk</a:t>
            </a:r>
            <a:r>
              <a:rPr lang="en-CA" sz="1800"/>
              <a:t>, Samahquam, </a:t>
            </a:r>
            <a:r>
              <a:rPr lang="en-CA" sz="1800" err="1"/>
              <a:t>shíshálh</a:t>
            </a:r>
            <a:r>
              <a:rPr lang="en-CA" sz="1800"/>
              <a:t>, Skatin, Squamish, </a:t>
            </a:r>
            <a:r>
              <a:rPr lang="en-CA" sz="1800" err="1"/>
              <a:t>Tla'amin</a:t>
            </a:r>
            <a:r>
              <a:rPr lang="en-CA" sz="1800"/>
              <a:t>, Tsleil-Waututh, Wuikinuxv, and Xa'xtsa.</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460CF-4789-5848-B965-6EAFD6B7CB2A}" type="slidenum">
              <a:rPr kumimoji="0" lang="en-US" sz="11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1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6FCA9D6F-C4DF-AC67-FAE2-120EC42D4D41}"/>
              </a:ext>
            </a:extLst>
          </p:cNvPr>
          <p:cNvSpPr/>
          <p:nvPr/>
        </p:nvSpPr>
        <p:spPr>
          <a:xfrm>
            <a:off x="588343" y="5991210"/>
            <a:ext cx="3035390" cy="5781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B3F42BCC-21D2-52D9-3929-0D9A2E71217E}"/>
              </a:ext>
            </a:extLst>
          </p:cNvPr>
          <p:cNvPicPr>
            <a:picLocks noChangeAspect="1"/>
          </p:cNvPicPr>
          <p:nvPr/>
        </p:nvPicPr>
        <p:blipFill>
          <a:blip r:embed="rId3">
            <a:clrChange>
              <a:clrFrom>
                <a:srgbClr val="000000">
                  <a:alpha val="0"/>
                </a:srgbClr>
              </a:clrFrom>
              <a:clrTo>
                <a:srgbClr val="000000">
                  <a:alpha val="0"/>
                </a:srgbClr>
              </a:clrTo>
            </a:clrChange>
          </a:blip>
          <a:stretch>
            <a:fillRect/>
          </a:stretch>
        </p:blipFill>
        <p:spPr>
          <a:xfrm>
            <a:off x="660229" y="6088310"/>
            <a:ext cx="2715924" cy="362123"/>
          </a:xfrm>
          <a:prstGeom prst="rect">
            <a:avLst/>
          </a:prstGeom>
        </p:spPr>
      </p:pic>
      <p:grpSp>
        <p:nvGrpSpPr>
          <p:cNvPr id="16" name="Group 15"/>
          <p:cNvGrpSpPr/>
          <p:nvPr/>
        </p:nvGrpSpPr>
        <p:grpSpPr>
          <a:xfrm>
            <a:off x="7178040" y="1231085"/>
            <a:ext cx="5145656" cy="4599117"/>
            <a:chOff x="6469215" y="705812"/>
            <a:chExt cx="5967100" cy="4929493"/>
          </a:xfrm>
        </p:grpSpPr>
        <p:grpSp>
          <p:nvGrpSpPr>
            <p:cNvPr id="17" name="Group 16"/>
            <p:cNvGrpSpPr/>
            <p:nvPr/>
          </p:nvGrpSpPr>
          <p:grpSpPr>
            <a:xfrm>
              <a:off x="6469215" y="705812"/>
              <a:ext cx="5967100" cy="4929493"/>
              <a:chOff x="6469215" y="705812"/>
              <a:chExt cx="5967100" cy="4929493"/>
            </a:xfrm>
          </p:grpSpPr>
          <p:pic>
            <p:nvPicPr>
              <p:cNvPr id="21" name="Picture 20"/>
              <p:cNvPicPr>
                <a:picLocks noChangeAspect="1"/>
              </p:cNvPicPr>
              <p:nvPr/>
            </p:nvPicPr>
            <p:blipFill>
              <a:blip r:embed="rId4"/>
              <a:stretch>
                <a:fillRect/>
              </a:stretch>
            </p:blipFill>
            <p:spPr>
              <a:xfrm>
                <a:off x="6469215" y="705812"/>
                <a:ext cx="5967099" cy="4016117"/>
              </a:xfrm>
              <a:prstGeom prst="rect">
                <a:avLst/>
              </a:prstGeom>
            </p:spPr>
          </p:pic>
          <p:pic>
            <p:nvPicPr>
              <p:cNvPr id="22" name="Picture 21"/>
              <p:cNvPicPr>
                <a:picLocks noChangeAspect="1"/>
              </p:cNvPicPr>
              <p:nvPr/>
            </p:nvPicPr>
            <p:blipFill>
              <a:blip r:embed="rId5"/>
              <a:stretch>
                <a:fillRect/>
              </a:stretch>
            </p:blipFill>
            <p:spPr>
              <a:xfrm>
                <a:off x="6469215" y="705812"/>
                <a:ext cx="5967100" cy="4026495"/>
              </a:xfrm>
              <a:prstGeom prst="rect">
                <a:avLst/>
              </a:prstGeom>
            </p:spPr>
          </p:pic>
          <p:pic>
            <p:nvPicPr>
              <p:cNvPr id="23" name="Picture 22"/>
              <p:cNvPicPr>
                <a:picLocks noChangeAspect="1"/>
              </p:cNvPicPr>
              <p:nvPr/>
            </p:nvPicPr>
            <p:blipFill>
              <a:blip r:embed="rId6"/>
              <a:stretch>
                <a:fillRect/>
              </a:stretch>
            </p:blipFill>
            <p:spPr>
              <a:xfrm>
                <a:off x="7325625" y="4287098"/>
                <a:ext cx="1021821" cy="1007361"/>
              </a:xfrm>
              <a:prstGeom prst="rect">
                <a:avLst/>
              </a:prstGeom>
            </p:spPr>
          </p:pic>
          <p:pic>
            <p:nvPicPr>
              <p:cNvPr id="24" name="Picture 23"/>
              <p:cNvPicPr>
                <a:picLocks noChangeAspect="1"/>
              </p:cNvPicPr>
              <p:nvPr/>
            </p:nvPicPr>
            <p:blipFill>
              <a:blip r:embed="rId7"/>
              <a:stretch>
                <a:fillRect/>
              </a:stretch>
            </p:blipFill>
            <p:spPr>
              <a:xfrm>
                <a:off x="8661136" y="4629441"/>
                <a:ext cx="1020302" cy="1005864"/>
              </a:xfrm>
              <a:prstGeom prst="rect">
                <a:avLst/>
              </a:prstGeom>
            </p:spPr>
          </p:pic>
          <p:pic>
            <p:nvPicPr>
              <p:cNvPr id="25" name="Picture 24"/>
              <p:cNvPicPr>
                <a:picLocks noChangeAspect="1"/>
              </p:cNvPicPr>
              <p:nvPr/>
            </p:nvPicPr>
            <p:blipFill>
              <a:blip r:embed="rId8"/>
              <a:stretch>
                <a:fillRect/>
              </a:stretch>
            </p:blipFill>
            <p:spPr>
              <a:xfrm>
                <a:off x="9995128" y="4515700"/>
                <a:ext cx="983405" cy="969489"/>
              </a:xfrm>
              <a:prstGeom prst="rect">
                <a:avLst/>
              </a:prstGeom>
            </p:spPr>
          </p:pic>
          <p:sp>
            <p:nvSpPr>
              <p:cNvPr id="26" name="Flowchart: Connector 25"/>
              <p:cNvSpPr/>
              <p:nvPr/>
            </p:nvSpPr>
            <p:spPr>
              <a:xfrm flipH="1">
                <a:off x="9806010" y="4211683"/>
                <a:ext cx="149919" cy="150829"/>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grpSp>
        <p:cxnSp>
          <p:nvCxnSpPr>
            <p:cNvPr id="18" name="Straight Connector 17"/>
            <p:cNvCxnSpPr>
              <a:endCxn id="26" idx="6"/>
            </p:cNvCxnSpPr>
            <p:nvPr/>
          </p:nvCxnSpPr>
          <p:spPr>
            <a:xfrm>
              <a:off x="8347446" y="4287097"/>
              <a:ext cx="1458564" cy="1"/>
            </a:xfrm>
            <a:prstGeom prst="line">
              <a:avLst/>
            </a:prstGeom>
          </p:spPr>
          <p:style>
            <a:lnRef idx="2">
              <a:schemeClr val="dk1"/>
            </a:lnRef>
            <a:fillRef idx="0">
              <a:schemeClr val="dk1"/>
            </a:fillRef>
            <a:effectRef idx="1">
              <a:schemeClr val="dk1"/>
            </a:effectRef>
            <a:fontRef idx="minor">
              <a:schemeClr val="tx1"/>
            </a:fontRef>
          </p:style>
        </p:cxnSp>
        <p:cxnSp>
          <p:nvCxnSpPr>
            <p:cNvPr id="19" name="Straight Connector 18"/>
            <p:cNvCxnSpPr>
              <a:endCxn id="26" idx="5"/>
            </p:cNvCxnSpPr>
            <p:nvPr/>
          </p:nvCxnSpPr>
          <p:spPr>
            <a:xfrm flipV="1">
              <a:off x="9681438" y="4340424"/>
              <a:ext cx="146527" cy="296126"/>
            </a:xfrm>
            <a:prstGeom prst="line">
              <a:avLst/>
            </a:prstGeom>
          </p:spPr>
          <p:style>
            <a:lnRef idx="2">
              <a:schemeClr val="dk1"/>
            </a:lnRef>
            <a:fillRef idx="0">
              <a:schemeClr val="dk1"/>
            </a:fillRef>
            <a:effectRef idx="1">
              <a:schemeClr val="dk1"/>
            </a:effectRef>
            <a:fontRef idx="minor">
              <a:schemeClr val="tx1"/>
            </a:fontRef>
          </p:style>
        </p:cxnSp>
        <p:cxnSp>
          <p:nvCxnSpPr>
            <p:cNvPr id="20" name="Straight Connector 19"/>
            <p:cNvCxnSpPr>
              <a:endCxn id="26" idx="4"/>
            </p:cNvCxnSpPr>
            <p:nvPr/>
          </p:nvCxnSpPr>
          <p:spPr>
            <a:xfrm flipH="1" flipV="1">
              <a:off x="9880969" y="4362512"/>
              <a:ext cx="114159" cy="153188"/>
            </a:xfrm>
            <a:prstGeom prst="line">
              <a:avLst/>
            </a:prstGeom>
          </p:spPr>
          <p:style>
            <a:lnRef idx="2">
              <a:schemeClr val="dk1"/>
            </a:lnRef>
            <a:fillRef idx="0">
              <a:schemeClr val="dk1"/>
            </a:fillRef>
            <a:effectRef idx="1">
              <a:schemeClr val="dk1"/>
            </a:effectRef>
            <a:fontRef idx="minor">
              <a:schemeClr val="tx1"/>
            </a:fontRef>
          </p:style>
        </p:cxnSp>
      </p:grpSp>
    </p:spTree>
    <p:extLst>
      <p:ext uri="{BB962C8B-B14F-4D97-AF65-F5344CB8AC3E}">
        <p14:creationId xmlns:p14="http://schemas.microsoft.com/office/powerpoint/2010/main" val="21465645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E4DD3-EA02-E9DA-55F8-917CC1C486AB}"/>
              </a:ext>
            </a:extLst>
          </p:cNvPr>
          <p:cNvSpPr>
            <a:spLocks noGrp="1"/>
          </p:cNvSpPr>
          <p:nvPr>
            <p:ph type="title"/>
          </p:nvPr>
        </p:nvSpPr>
        <p:spPr>
          <a:xfrm>
            <a:off x="587827" y="666290"/>
            <a:ext cx="10635494" cy="538389"/>
          </a:xfrm>
        </p:spPr>
        <p:txBody>
          <a:bodyPr>
            <a:normAutofit/>
          </a:bodyPr>
          <a:lstStyle/>
          <a:p>
            <a:r>
              <a:rPr lang="en-US">
                <a:solidFill>
                  <a:schemeClr val="accent3"/>
                </a:solidFill>
              </a:rPr>
              <a:t>Create a safe(r) space with trauma informed practice</a:t>
            </a:r>
            <a:endParaRPr lang="en-CA">
              <a:solidFill>
                <a:schemeClr val="accent3"/>
              </a:solidFill>
            </a:endParaRPr>
          </a:p>
        </p:txBody>
      </p:sp>
      <p:sp>
        <p:nvSpPr>
          <p:cNvPr id="4" name="Slide Number Placeholder 3">
            <a:extLst>
              <a:ext uri="{FF2B5EF4-FFF2-40B4-BE49-F238E27FC236}">
                <a16:creationId xmlns:a16="http://schemas.microsoft.com/office/drawing/2014/main" id="{C8195E9B-D91B-2002-D4FA-064F83CB282F}"/>
              </a:ext>
            </a:extLst>
          </p:cNvPr>
          <p:cNvSpPr>
            <a:spLocks noGrp="1"/>
          </p:cNvSpPr>
          <p:nvPr>
            <p:ph type="sldNum" sz="quarter" idx="12"/>
          </p:nvPr>
        </p:nvSpPr>
        <p:spPr/>
        <p:txBody>
          <a:bodyPr/>
          <a:lstStyle/>
          <a:p>
            <a:fld id="{56F460CF-4789-5848-B965-6EAFD6B7CB2A}" type="slidenum">
              <a:rPr lang="en-US" smtClean="0"/>
              <a:t>30</a:t>
            </a:fld>
            <a:endParaRPr lang="en-US"/>
          </a:p>
        </p:txBody>
      </p:sp>
      <p:pic>
        <p:nvPicPr>
          <p:cNvPr id="9" name="Picture 8" descr="A green and black sign with white text&#10;&#10;Description automatically generated">
            <a:extLst>
              <a:ext uri="{FF2B5EF4-FFF2-40B4-BE49-F238E27FC236}">
                <a16:creationId xmlns:a16="http://schemas.microsoft.com/office/drawing/2014/main" id="{D01517BC-488E-1ECD-7C17-A8C406252B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5741" y="1707570"/>
            <a:ext cx="1580952" cy="1247619"/>
          </a:xfrm>
          <a:prstGeom prst="rect">
            <a:avLst/>
          </a:prstGeom>
        </p:spPr>
      </p:pic>
      <p:pic>
        <p:nvPicPr>
          <p:cNvPr id="11" name="Picture 10" descr="A blue and black sign with white text&#10;&#10;Description automatically generated">
            <a:extLst>
              <a:ext uri="{FF2B5EF4-FFF2-40B4-BE49-F238E27FC236}">
                <a16:creationId xmlns:a16="http://schemas.microsoft.com/office/drawing/2014/main" id="{DF25B361-F28F-2EDD-FB7F-5754A3A373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7896" y="1707570"/>
            <a:ext cx="1704762" cy="1247619"/>
          </a:xfrm>
          <a:prstGeom prst="rect">
            <a:avLst/>
          </a:prstGeom>
        </p:spPr>
      </p:pic>
      <p:pic>
        <p:nvPicPr>
          <p:cNvPr id="13" name="Picture 12" descr="A blue and black sign with white text&#10;&#10;Description automatically generated">
            <a:extLst>
              <a:ext uri="{FF2B5EF4-FFF2-40B4-BE49-F238E27FC236}">
                <a16:creationId xmlns:a16="http://schemas.microsoft.com/office/drawing/2014/main" id="{307C7CDE-4311-D27E-CD55-7409A99DAF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0052" y="1707569"/>
            <a:ext cx="1742857" cy="1247619"/>
          </a:xfrm>
          <a:prstGeom prst="rect">
            <a:avLst/>
          </a:prstGeom>
        </p:spPr>
      </p:pic>
      <p:sp>
        <p:nvSpPr>
          <p:cNvPr id="15" name="TextBox 14">
            <a:extLst>
              <a:ext uri="{FF2B5EF4-FFF2-40B4-BE49-F238E27FC236}">
                <a16:creationId xmlns:a16="http://schemas.microsoft.com/office/drawing/2014/main" id="{363CE3D4-8CD3-1FF8-75B2-65388E6DE05F}"/>
              </a:ext>
            </a:extLst>
          </p:cNvPr>
          <p:cNvSpPr txBox="1"/>
          <p:nvPr/>
        </p:nvSpPr>
        <p:spPr>
          <a:xfrm>
            <a:off x="930052" y="3113651"/>
            <a:ext cx="3091653" cy="1354217"/>
          </a:xfrm>
          <a:prstGeom prst="rect">
            <a:avLst/>
          </a:prstGeom>
          <a:noFill/>
        </p:spPr>
        <p:txBody>
          <a:bodyPr wrap="square">
            <a:spAutoFit/>
          </a:bodyPr>
          <a:lstStyle/>
          <a:p>
            <a:pPr>
              <a:spcAft>
                <a:spcPts val="1200"/>
              </a:spcAft>
            </a:pPr>
            <a:r>
              <a:rPr lang="en-US" sz="2400"/>
              <a:t>Preview all content </a:t>
            </a:r>
          </a:p>
          <a:p>
            <a:r>
              <a:rPr lang="en-US" sz="2400"/>
              <a:t>Provide advance notice of sensitive topics</a:t>
            </a:r>
          </a:p>
        </p:txBody>
      </p:sp>
      <p:sp>
        <p:nvSpPr>
          <p:cNvPr id="17" name="TextBox 16">
            <a:extLst>
              <a:ext uri="{FF2B5EF4-FFF2-40B4-BE49-F238E27FC236}">
                <a16:creationId xmlns:a16="http://schemas.microsoft.com/office/drawing/2014/main" id="{FEC718EB-351E-0E0A-EDEF-9AF60907A92D}"/>
              </a:ext>
            </a:extLst>
          </p:cNvPr>
          <p:cNvSpPr txBox="1"/>
          <p:nvPr/>
        </p:nvSpPr>
        <p:spPr>
          <a:xfrm>
            <a:off x="4597896" y="3113651"/>
            <a:ext cx="3091654" cy="1723549"/>
          </a:xfrm>
          <a:prstGeom prst="rect">
            <a:avLst/>
          </a:prstGeom>
          <a:noFill/>
        </p:spPr>
        <p:txBody>
          <a:bodyPr wrap="square">
            <a:spAutoFit/>
          </a:bodyPr>
          <a:lstStyle/>
          <a:p>
            <a:pPr>
              <a:spcAft>
                <a:spcPts val="1200"/>
              </a:spcAft>
            </a:pPr>
            <a:r>
              <a:rPr lang="en-US" sz="2400"/>
              <a:t>Monitor for signs of distress during lessons</a:t>
            </a:r>
          </a:p>
          <a:p>
            <a:r>
              <a:rPr lang="en-US" sz="2400"/>
              <a:t>Use a safety plan if students need to leave</a:t>
            </a:r>
          </a:p>
        </p:txBody>
      </p:sp>
      <p:sp>
        <p:nvSpPr>
          <p:cNvPr id="19" name="TextBox 18">
            <a:extLst>
              <a:ext uri="{FF2B5EF4-FFF2-40B4-BE49-F238E27FC236}">
                <a16:creationId xmlns:a16="http://schemas.microsoft.com/office/drawing/2014/main" id="{F251BD07-EC67-32E2-890A-2A7D404CCAC2}"/>
              </a:ext>
            </a:extLst>
          </p:cNvPr>
          <p:cNvSpPr txBox="1"/>
          <p:nvPr/>
        </p:nvSpPr>
        <p:spPr>
          <a:xfrm>
            <a:off x="8265741" y="3113651"/>
            <a:ext cx="3331923" cy="1723549"/>
          </a:xfrm>
          <a:prstGeom prst="rect">
            <a:avLst/>
          </a:prstGeom>
          <a:noFill/>
        </p:spPr>
        <p:txBody>
          <a:bodyPr wrap="square">
            <a:spAutoFit/>
          </a:bodyPr>
          <a:lstStyle/>
          <a:p>
            <a:pPr>
              <a:spcAft>
                <a:spcPts val="1200"/>
              </a:spcAft>
            </a:pPr>
            <a:r>
              <a:rPr lang="en-US" sz="2400"/>
              <a:t>Try to plan lessons before recess or lunch</a:t>
            </a:r>
          </a:p>
          <a:p>
            <a:r>
              <a:rPr lang="en-US" sz="2400"/>
              <a:t>Avoid lessons just before a major school break</a:t>
            </a:r>
          </a:p>
        </p:txBody>
      </p:sp>
      <p:sp>
        <p:nvSpPr>
          <p:cNvPr id="20" name="TextBox 19">
            <a:extLst>
              <a:ext uri="{FF2B5EF4-FFF2-40B4-BE49-F238E27FC236}">
                <a16:creationId xmlns:a16="http://schemas.microsoft.com/office/drawing/2014/main" id="{6CE30741-1855-E07B-5061-20500C31E1ED}"/>
              </a:ext>
            </a:extLst>
          </p:cNvPr>
          <p:cNvSpPr txBox="1"/>
          <p:nvPr/>
        </p:nvSpPr>
        <p:spPr>
          <a:xfrm>
            <a:off x="6086549" y="5690873"/>
            <a:ext cx="5511115" cy="276999"/>
          </a:xfrm>
          <a:prstGeom prst="rect">
            <a:avLst/>
          </a:prstGeom>
          <a:noFill/>
        </p:spPr>
        <p:txBody>
          <a:bodyPr wrap="square" rtlCol="0">
            <a:spAutoFit/>
          </a:bodyPr>
          <a:lstStyle/>
          <a:p>
            <a:pPr algn="r">
              <a:defRPr/>
            </a:pPr>
            <a:r>
              <a:rPr lang="en-US" sz="1200"/>
              <a:t>Source: </a:t>
            </a:r>
            <a:r>
              <a:rPr lang="en-CA" sz="1200">
                <a:hlinkClick r:id="rId6"/>
              </a:rPr>
              <a:t>Supporting_Student_Health_Secondary.pdf (gov.bc.ca)</a:t>
            </a:r>
            <a:endParaRPr lang="en-CA" sz="1200"/>
          </a:p>
        </p:txBody>
      </p:sp>
      <p:sp>
        <p:nvSpPr>
          <p:cNvPr id="22" name="TextBox 21">
            <a:extLst>
              <a:ext uri="{FF2B5EF4-FFF2-40B4-BE49-F238E27FC236}">
                <a16:creationId xmlns:a16="http://schemas.microsoft.com/office/drawing/2014/main" id="{209B0AF1-65C9-4A46-57DE-AF6B5E0FA28F}"/>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23" name="Subtitle 1">
            <a:extLst>
              <a:ext uri="{FF2B5EF4-FFF2-40B4-BE49-F238E27FC236}">
                <a16:creationId xmlns:a16="http://schemas.microsoft.com/office/drawing/2014/main" id="{05F879B7-B52B-E888-1830-5846171D8F80}"/>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spTree>
    <p:extLst>
      <p:ext uri="{BB962C8B-B14F-4D97-AF65-F5344CB8AC3E}">
        <p14:creationId xmlns:p14="http://schemas.microsoft.com/office/powerpoint/2010/main" val="5198161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2791FF6-F18D-78DD-E654-639EBAA25946}"/>
              </a:ext>
            </a:extLst>
          </p:cNvPr>
          <p:cNvSpPr>
            <a:spLocks noGrp="1"/>
          </p:cNvSpPr>
          <p:nvPr>
            <p:ph type="sldNum" sz="quarter" idx="12"/>
          </p:nvPr>
        </p:nvSpPr>
        <p:spPr/>
        <p:txBody>
          <a:bodyPr/>
          <a:lstStyle/>
          <a:p>
            <a:fld id="{56F460CF-4789-5848-B965-6EAFD6B7CB2A}" type="slidenum">
              <a:rPr lang="en-US" smtClean="0"/>
              <a:t>31</a:t>
            </a:fld>
            <a:endParaRPr lang="en-US"/>
          </a:p>
        </p:txBody>
      </p:sp>
      <p:sp>
        <p:nvSpPr>
          <p:cNvPr id="3" name="TextBox 2">
            <a:extLst>
              <a:ext uri="{FF2B5EF4-FFF2-40B4-BE49-F238E27FC236}">
                <a16:creationId xmlns:a16="http://schemas.microsoft.com/office/drawing/2014/main" id="{83933729-47B9-F4C4-A6D7-4C1B9AA5E09D}"/>
              </a:ext>
            </a:extLst>
          </p:cNvPr>
          <p:cNvSpPr txBox="1"/>
          <p:nvPr/>
        </p:nvSpPr>
        <p:spPr>
          <a:xfrm>
            <a:off x="318725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5" name="Subtitle 1">
            <a:extLst>
              <a:ext uri="{FF2B5EF4-FFF2-40B4-BE49-F238E27FC236}">
                <a16:creationId xmlns:a16="http://schemas.microsoft.com/office/drawing/2014/main" id="{C5D1EF84-FB71-8C12-E1AD-7E5A342B4759}"/>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sp>
        <p:nvSpPr>
          <p:cNvPr id="6" name="Title 1">
            <a:extLst>
              <a:ext uri="{FF2B5EF4-FFF2-40B4-BE49-F238E27FC236}">
                <a16:creationId xmlns:a16="http://schemas.microsoft.com/office/drawing/2014/main" id="{1F864253-511B-3475-E885-9643E87DAE56}"/>
              </a:ext>
            </a:extLst>
          </p:cNvPr>
          <p:cNvSpPr txBox="1">
            <a:spLocks/>
          </p:cNvSpPr>
          <p:nvPr/>
        </p:nvSpPr>
        <p:spPr>
          <a:xfrm>
            <a:off x="587827" y="666290"/>
            <a:ext cx="5161620" cy="962094"/>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None/>
              <a:tabLst/>
              <a:defRPr sz="3000" b="1" i="0" kern="1200" baseline="0">
                <a:solidFill>
                  <a:srgbClr val="0078AE"/>
                </a:solidFill>
                <a:latin typeface="Calibri" panose="020F0502020204030204" pitchFamily="34" charset="0"/>
                <a:ea typeface="+mj-ea"/>
                <a:cs typeface="+mj-cs"/>
              </a:defRPr>
            </a:lvl1pPr>
          </a:lstStyle>
          <a:p>
            <a:r>
              <a:rPr lang="en-US">
                <a:solidFill>
                  <a:schemeClr val="accent3"/>
                </a:solidFill>
              </a:rPr>
              <a:t>Create a safe(r) space by centering Indigenous voices</a:t>
            </a:r>
            <a:endParaRPr lang="en-CA">
              <a:solidFill>
                <a:schemeClr val="accent3"/>
              </a:solidFill>
            </a:endParaRPr>
          </a:p>
        </p:txBody>
      </p:sp>
      <p:pic>
        <p:nvPicPr>
          <p:cNvPr id="11" name="Picture 10" descr="A cover of a book&#10;&#10;Description automatically generated">
            <a:extLst>
              <a:ext uri="{FF2B5EF4-FFF2-40B4-BE49-F238E27FC236}">
                <a16:creationId xmlns:a16="http://schemas.microsoft.com/office/drawing/2014/main" id="{3ED01967-F9A6-74CD-4207-9555384ECB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5541" y="0"/>
            <a:ext cx="5916460" cy="6858147"/>
          </a:xfrm>
          <a:prstGeom prst="rect">
            <a:avLst/>
          </a:prstGeom>
        </p:spPr>
      </p:pic>
    </p:spTree>
    <p:extLst>
      <p:ext uri="{BB962C8B-B14F-4D97-AF65-F5344CB8AC3E}">
        <p14:creationId xmlns:p14="http://schemas.microsoft.com/office/powerpoint/2010/main" val="20716165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E471D-FD38-843F-6389-FD7E12091384}"/>
              </a:ext>
            </a:extLst>
          </p:cNvPr>
          <p:cNvSpPr>
            <a:spLocks noGrp="1"/>
          </p:cNvSpPr>
          <p:nvPr>
            <p:ph type="title"/>
          </p:nvPr>
        </p:nvSpPr>
        <p:spPr>
          <a:xfrm>
            <a:off x="1839006" y="553240"/>
            <a:ext cx="8704762" cy="538389"/>
          </a:xfrm>
        </p:spPr>
        <p:txBody>
          <a:bodyPr>
            <a:normAutofit/>
          </a:bodyPr>
          <a:lstStyle/>
          <a:p>
            <a:r>
              <a:rPr lang="en-US" b="1" i="0">
                <a:solidFill>
                  <a:schemeClr val="accent3"/>
                </a:solidFill>
                <a:effectLst/>
              </a:rPr>
              <a:t>4 Indigenous values that align with healthy sexuality</a:t>
            </a:r>
            <a:endParaRPr lang="en-CA">
              <a:solidFill>
                <a:schemeClr val="accent3"/>
              </a:solidFill>
            </a:endParaRPr>
          </a:p>
        </p:txBody>
      </p:sp>
      <p:sp>
        <p:nvSpPr>
          <p:cNvPr id="4" name="Slide Number Placeholder 3">
            <a:extLst>
              <a:ext uri="{FF2B5EF4-FFF2-40B4-BE49-F238E27FC236}">
                <a16:creationId xmlns:a16="http://schemas.microsoft.com/office/drawing/2014/main" id="{C68FFA0A-088A-6CB8-0DBC-14DF125625B7}"/>
              </a:ext>
            </a:extLst>
          </p:cNvPr>
          <p:cNvSpPr>
            <a:spLocks noGrp="1"/>
          </p:cNvSpPr>
          <p:nvPr>
            <p:ph type="sldNum" sz="quarter" idx="12"/>
          </p:nvPr>
        </p:nvSpPr>
        <p:spPr/>
        <p:txBody>
          <a:bodyPr/>
          <a:lstStyle/>
          <a:p>
            <a:fld id="{56F460CF-4789-5848-B965-6EAFD6B7CB2A}" type="slidenum">
              <a:rPr lang="en-US" smtClean="0"/>
              <a:t>32</a:t>
            </a:fld>
            <a:endParaRPr lang="en-US"/>
          </a:p>
        </p:txBody>
      </p:sp>
      <p:sp>
        <p:nvSpPr>
          <p:cNvPr id="3" name="TextBox 2">
            <a:extLst>
              <a:ext uri="{FF2B5EF4-FFF2-40B4-BE49-F238E27FC236}">
                <a16:creationId xmlns:a16="http://schemas.microsoft.com/office/drawing/2014/main" id="{F43CB906-7E97-C37A-44BD-2E5FD03AF896}"/>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5" name="Subtitle 1">
            <a:extLst>
              <a:ext uri="{FF2B5EF4-FFF2-40B4-BE49-F238E27FC236}">
                <a16:creationId xmlns:a16="http://schemas.microsoft.com/office/drawing/2014/main" id="{4D865392-2BDB-5BBF-5978-9914CE70A991}"/>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pic>
        <p:nvPicPr>
          <p:cNvPr id="21" name="Picture 20" descr="A black and red circle with a black background&#10;&#10;Description automatically generated with medium confidence">
            <a:extLst>
              <a:ext uri="{FF2B5EF4-FFF2-40B4-BE49-F238E27FC236}">
                <a16:creationId xmlns:a16="http://schemas.microsoft.com/office/drawing/2014/main" id="{B9B78495-1E8F-40D9-93B6-0DDE8ECC4DE3}"/>
              </a:ext>
            </a:extLst>
          </p:cNvPr>
          <p:cNvPicPr>
            <a:picLocks noChangeAspect="1"/>
          </p:cNvPicPr>
          <p:nvPr/>
        </p:nvPicPr>
        <p:blipFill rotWithShape="1">
          <a:blip r:embed="rId3">
            <a:extLst>
              <a:ext uri="{28A0092B-C50C-407E-A947-70E740481C1C}">
                <a14:useLocalDpi xmlns:a14="http://schemas.microsoft.com/office/drawing/2010/main" val="0"/>
              </a:ext>
            </a:extLst>
          </a:blip>
          <a:srcRect t="9774" b="57937"/>
          <a:stretch/>
        </p:blipFill>
        <p:spPr>
          <a:xfrm>
            <a:off x="-332509" y="1254850"/>
            <a:ext cx="12900588" cy="4602938"/>
          </a:xfrm>
          <a:prstGeom prst="rect">
            <a:avLst/>
          </a:prstGeom>
        </p:spPr>
      </p:pic>
      <p:pic>
        <p:nvPicPr>
          <p:cNvPr id="15" name="Picture 14" descr="A group of white squares with blue text&#10;&#10;Description automatically generated">
            <a:extLst>
              <a:ext uri="{FF2B5EF4-FFF2-40B4-BE49-F238E27FC236}">
                <a16:creationId xmlns:a16="http://schemas.microsoft.com/office/drawing/2014/main" id="{A3483167-5E4D-2607-E06F-57A2C72445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0296" y="1651387"/>
            <a:ext cx="5791407" cy="3787928"/>
          </a:xfrm>
          <a:prstGeom prst="rect">
            <a:avLst/>
          </a:prstGeom>
        </p:spPr>
      </p:pic>
      <p:sp>
        <p:nvSpPr>
          <p:cNvPr id="22" name="TextBox 21">
            <a:extLst>
              <a:ext uri="{FF2B5EF4-FFF2-40B4-BE49-F238E27FC236}">
                <a16:creationId xmlns:a16="http://schemas.microsoft.com/office/drawing/2014/main" id="{23A7E943-1A7E-EDAA-6FBB-C5E1C5FCF694}"/>
              </a:ext>
            </a:extLst>
          </p:cNvPr>
          <p:cNvSpPr txBox="1"/>
          <p:nvPr/>
        </p:nvSpPr>
        <p:spPr>
          <a:xfrm>
            <a:off x="6490972" y="5580790"/>
            <a:ext cx="5511115" cy="276999"/>
          </a:xfrm>
          <a:prstGeom prst="rect">
            <a:avLst/>
          </a:prstGeom>
          <a:noFill/>
        </p:spPr>
        <p:txBody>
          <a:bodyPr wrap="square" rtlCol="0">
            <a:spAutoFit/>
          </a:bodyPr>
          <a:lstStyle/>
          <a:p>
            <a:pPr algn="r">
              <a:defRPr/>
            </a:pPr>
            <a:r>
              <a:rPr lang="en-US" sz="1200"/>
              <a:t>Source: </a:t>
            </a:r>
            <a:r>
              <a:rPr lang="en-US" sz="1200">
                <a:hlinkClick r:id="rId5"/>
              </a:rPr>
              <a:t>FNHA Sexual Wellbeing Learning Model</a:t>
            </a:r>
            <a:endParaRPr lang="en-CA" sz="1200"/>
          </a:p>
        </p:txBody>
      </p:sp>
    </p:spTree>
    <p:extLst>
      <p:ext uri="{BB962C8B-B14F-4D97-AF65-F5344CB8AC3E}">
        <p14:creationId xmlns:p14="http://schemas.microsoft.com/office/powerpoint/2010/main" val="2309330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F921B51-D15D-653D-43D4-C88949CB2792}"/>
              </a:ext>
            </a:extLst>
          </p:cNvPr>
          <p:cNvSpPr>
            <a:spLocks noGrp="1"/>
          </p:cNvSpPr>
          <p:nvPr>
            <p:ph type="body" sz="quarter" idx="13"/>
          </p:nvPr>
        </p:nvSpPr>
        <p:spPr/>
        <p:txBody>
          <a:bodyPr/>
          <a:lstStyle/>
          <a:p>
            <a:pPr marL="0" indent="0" algn="ctr">
              <a:buNone/>
            </a:pPr>
            <a:endParaRPr lang="en-US"/>
          </a:p>
          <a:p>
            <a:pPr marL="0" indent="0" algn="ctr">
              <a:buNone/>
            </a:pPr>
            <a:endParaRPr lang="en-US"/>
          </a:p>
          <a:p>
            <a:endParaRPr lang="en-CA"/>
          </a:p>
        </p:txBody>
      </p:sp>
      <p:sp>
        <p:nvSpPr>
          <p:cNvPr id="4" name="Slide Number Placeholder 3">
            <a:extLst>
              <a:ext uri="{FF2B5EF4-FFF2-40B4-BE49-F238E27FC236}">
                <a16:creationId xmlns:a16="http://schemas.microsoft.com/office/drawing/2014/main" id="{313DACF6-2088-9C3C-3FB3-836E7FB6C3EB}"/>
              </a:ext>
            </a:extLst>
          </p:cNvPr>
          <p:cNvSpPr>
            <a:spLocks noGrp="1"/>
          </p:cNvSpPr>
          <p:nvPr>
            <p:ph type="sldNum" sz="quarter" idx="12"/>
          </p:nvPr>
        </p:nvSpPr>
        <p:spPr/>
        <p:txBody>
          <a:bodyPr/>
          <a:lstStyle/>
          <a:p>
            <a:fld id="{56F460CF-4789-5848-B965-6EAFD6B7CB2A}" type="slidenum">
              <a:rPr lang="en-US" smtClean="0"/>
              <a:t>33</a:t>
            </a:fld>
            <a:endParaRPr lang="en-US"/>
          </a:p>
        </p:txBody>
      </p:sp>
      <p:sp>
        <p:nvSpPr>
          <p:cNvPr id="6" name="TextBox 5">
            <a:extLst>
              <a:ext uri="{FF2B5EF4-FFF2-40B4-BE49-F238E27FC236}">
                <a16:creationId xmlns:a16="http://schemas.microsoft.com/office/drawing/2014/main" id="{B78F8879-1286-D216-DF2B-750AEA0B1E90}"/>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7" name="Subtitle 1">
            <a:extLst>
              <a:ext uri="{FF2B5EF4-FFF2-40B4-BE49-F238E27FC236}">
                <a16:creationId xmlns:a16="http://schemas.microsoft.com/office/drawing/2014/main" id="{BBC27713-F042-0505-5501-5456D2BC823E}"/>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sp>
        <p:nvSpPr>
          <p:cNvPr id="11" name="Title 1">
            <a:extLst>
              <a:ext uri="{FF2B5EF4-FFF2-40B4-BE49-F238E27FC236}">
                <a16:creationId xmlns:a16="http://schemas.microsoft.com/office/drawing/2014/main" id="{20CF8C90-6530-76AA-F360-9629087708F8}"/>
              </a:ext>
            </a:extLst>
          </p:cNvPr>
          <p:cNvSpPr txBox="1">
            <a:spLocks/>
          </p:cNvSpPr>
          <p:nvPr/>
        </p:nvSpPr>
        <p:spPr>
          <a:xfrm>
            <a:off x="587827" y="666290"/>
            <a:ext cx="10635494" cy="538389"/>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None/>
              <a:tabLst/>
              <a:defRPr sz="3000" b="1" i="0" kern="1200" baseline="0">
                <a:solidFill>
                  <a:srgbClr val="0078AE"/>
                </a:solidFill>
                <a:latin typeface="Calibri" panose="020F0502020204030204" pitchFamily="34" charset="0"/>
                <a:ea typeface="+mj-ea"/>
                <a:cs typeface="+mj-cs"/>
              </a:defRPr>
            </a:lvl1pPr>
          </a:lstStyle>
          <a:p>
            <a:r>
              <a:rPr lang="en-US">
                <a:solidFill>
                  <a:schemeClr val="accent3"/>
                </a:solidFill>
              </a:rPr>
              <a:t>Create a safe(r) space with inclusive language</a:t>
            </a:r>
            <a:endParaRPr lang="en-CA">
              <a:solidFill>
                <a:schemeClr val="accent3"/>
              </a:solidFill>
            </a:endParaRPr>
          </a:p>
        </p:txBody>
      </p:sp>
      <p:sp>
        <p:nvSpPr>
          <p:cNvPr id="12" name="TextBox 11">
            <a:extLst>
              <a:ext uri="{FF2B5EF4-FFF2-40B4-BE49-F238E27FC236}">
                <a16:creationId xmlns:a16="http://schemas.microsoft.com/office/drawing/2014/main" id="{4A89339F-0E75-2915-F6D4-38F815067311}"/>
              </a:ext>
            </a:extLst>
          </p:cNvPr>
          <p:cNvSpPr txBox="1"/>
          <p:nvPr/>
        </p:nvSpPr>
        <p:spPr>
          <a:xfrm>
            <a:off x="6086549" y="5690873"/>
            <a:ext cx="5511115" cy="276999"/>
          </a:xfrm>
          <a:prstGeom prst="rect">
            <a:avLst/>
          </a:prstGeom>
          <a:noFill/>
        </p:spPr>
        <p:txBody>
          <a:bodyPr wrap="square" rtlCol="0">
            <a:spAutoFit/>
          </a:bodyPr>
          <a:lstStyle/>
          <a:p>
            <a:pPr algn="r">
              <a:defRPr/>
            </a:pPr>
            <a:r>
              <a:rPr lang="en-US" sz="1200"/>
              <a:t>Source: </a:t>
            </a:r>
            <a:r>
              <a:rPr lang="en-US" sz="1200">
                <a:hlinkClick r:id="rId3"/>
              </a:rPr>
              <a:t>Inclusive Language - Teachers | Teaching Sexual Health</a:t>
            </a:r>
            <a:endParaRPr lang="en-CA" sz="1200"/>
          </a:p>
        </p:txBody>
      </p:sp>
      <p:pic>
        <p:nvPicPr>
          <p:cNvPr id="16" name="Picture 15" descr="A path with blue text and dots&#10;&#10;Description automatically generated with medium confidence">
            <a:extLst>
              <a:ext uri="{FF2B5EF4-FFF2-40B4-BE49-F238E27FC236}">
                <a16:creationId xmlns:a16="http://schemas.microsoft.com/office/drawing/2014/main" id="{55E9ACD4-5ABD-2E99-183C-020B5D4D9152}"/>
              </a:ext>
            </a:extLst>
          </p:cNvPr>
          <p:cNvPicPr>
            <a:picLocks noChangeAspect="1"/>
          </p:cNvPicPr>
          <p:nvPr/>
        </p:nvPicPr>
        <p:blipFill rotWithShape="1">
          <a:blip r:embed="rId4">
            <a:extLst>
              <a:ext uri="{28A0092B-C50C-407E-A947-70E740481C1C}">
                <a14:useLocalDpi xmlns:a14="http://schemas.microsoft.com/office/drawing/2010/main" val="0"/>
              </a:ext>
            </a:extLst>
          </a:blip>
          <a:srcRect t="22086" b="32507"/>
          <a:stretch/>
        </p:blipFill>
        <p:spPr>
          <a:xfrm>
            <a:off x="584885" y="1796848"/>
            <a:ext cx="11003328" cy="3090210"/>
          </a:xfrm>
          <a:prstGeom prst="rect">
            <a:avLst/>
          </a:prstGeom>
        </p:spPr>
      </p:pic>
    </p:spTree>
    <p:extLst>
      <p:ext uri="{BB962C8B-B14F-4D97-AF65-F5344CB8AC3E}">
        <p14:creationId xmlns:p14="http://schemas.microsoft.com/office/powerpoint/2010/main" val="17011106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4">
            <a:extLst>
              <a:ext uri="{FF2B5EF4-FFF2-40B4-BE49-F238E27FC236}">
                <a16:creationId xmlns:a16="http://schemas.microsoft.com/office/drawing/2014/main" id="{DD44E79A-7D85-7BD0-F68C-7234A3CA3FDB}"/>
              </a:ext>
            </a:extLst>
          </p:cNvPr>
          <p:cNvSpPr>
            <a:spLocks noGrp="1"/>
          </p:cNvSpPr>
          <p:nvPr>
            <p:ph type="sldNum" sz="quarter" idx="12"/>
          </p:nvPr>
        </p:nvSpPr>
        <p:spPr>
          <a:xfrm>
            <a:off x="8854464" y="6184230"/>
            <a:ext cx="2743200" cy="365125"/>
          </a:xfrm>
        </p:spPr>
        <p:txBody>
          <a:bodyPr/>
          <a:lstStyle/>
          <a:p>
            <a:pPr>
              <a:spcAft>
                <a:spcPts val="600"/>
              </a:spcAft>
            </a:pPr>
            <a:fld id="{56F460CF-4789-5848-B965-6EAFD6B7CB2A}" type="slidenum">
              <a:rPr lang="en-US" smtClean="0"/>
              <a:pPr>
                <a:spcAft>
                  <a:spcPts val="600"/>
                </a:spcAft>
              </a:pPr>
              <a:t>34</a:t>
            </a:fld>
            <a:endParaRPr lang="en-US"/>
          </a:p>
        </p:txBody>
      </p:sp>
      <p:sp>
        <p:nvSpPr>
          <p:cNvPr id="2" name="TextBox 1">
            <a:extLst>
              <a:ext uri="{FF2B5EF4-FFF2-40B4-BE49-F238E27FC236}">
                <a16:creationId xmlns:a16="http://schemas.microsoft.com/office/drawing/2014/main" id="{71DB89DF-CF1D-7883-D1E7-B9B6621471C3}"/>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3" name="Subtitle 1">
            <a:extLst>
              <a:ext uri="{FF2B5EF4-FFF2-40B4-BE49-F238E27FC236}">
                <a16:creationId xmlns:a16="http://schemas.microsoft.com/office/drawing/2014/main" id="{521FE909-657A-9F21-6909-AB9F02A56DB1}"/>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sp>
        <p:nvSpPr>
          <p:cNvPr id="8" name="Title 1">
            <a:extLst>
              <a:ext uri="{FF2B5EF4-FFF2-40B4-BE49-F238E27FC236}">
                <a16:creationId xmlns:a16="http://schemas.microsoft.com/office/drawing/2014/main" id="{1078B548-3FCB-56FE-0770-F89C9C14B0CF}"/>
              </a:ext>
            </a:extLst>
          </p:cNvPr>
          <p:cNvSpPr>
            <a:spLocks noGrp="1"/>
          </p:cNvSpPr>
          <p:nvPr>
            <p:ph type="title"/>
          </p:nvPr>
        </p:nvSpPr>
        <p:spPr>
          <a:xfrm>
            <a:off x="587828" y="666290"/>
            <a:ext cx="10275888" cy="538389"/>
          </a:xfrm>
        </p:spPr>
        <p:txBody>
          <a:bodyPr>
            <a:normAutofit/>
          </a:bodyPr>
          <a:lstStyle/>
          <a:p>
            <a:r>
              <a:rPr lang="en-US">
                <a:solidFill>
                  <a:schemeClr val="accent3"/>
                </a:solidFill>
              </a:rPr>
              <a:t>Gender neutral language is more inclusive</a:t>
            </a:r>
          </a:p>
        </p:txBody>
      </p:sp>
      <p:pic>
        <p:nvPicPr>
          <p:cNvPr id="6" name="Picture 5">
            <a:extLst>
              <a:ext uri="{FF2B5EF4-FFF2-40B4-BE49-F238E27FC236}">
                <a16:creationId xmlns:a16="http://schemas.microsoft.com/office/drawing/2014/main" id="{E9B0A434-FF45-9792-0D88-2BB657858614}"/>
              </a:ext>
            </a:extLst>
          </p:cNvPr>
          <p:cNvPicPr>
            <a:picLocks noChangeAspect="1"/>
          </p:cNvPicPr>
          <p:nvPr/>
        </p:nvPicPr>
        <p:blipFill>
          <a:blip r:embed="rId3"/>
          <a:stretch>
            <a:fillRect/>
          </a:stretch>
        </p:blipFill>
        <p:spPr>
          <a:xfrm>
            <a:off x="560545" y="1383203"/>
            <a:ext cx="11070910" cy="1686811"/>
          </a:xfrm>
          <a:prstGeom prst="rect">
            <a:avLst/>
          </a:prstGeom>
        </p:spPr>
      </p:pic>
      <p:pic>
        <p:nvPicPr>
          <p:cNvPr id="11" name="Picture 10">
            <a:extLst>
              <a:ext uri="{FF2B5EF4-FFF2-40B4-BE49-F238E27FC236}">
                <a16:creationId xmlns:a16="http://schemas.microsoft.com/office/drawing/2014/main" id="{FA80FC23-6E60-97D5-ADFA-CEDA707E9F97}"/>
              </a:ext>
            </a:extLst>
          </p:cNvPr>
          <p:cNvPicPr>
            <a:picLocks noChangeAspect="1"/>
          </p:cNvPicPr>
          <p:nvPr/>
        </p:nvPicPr>
        <p:blipFill>
          <a:blip r:embed="rId4"/>
          <a:stretch>
            <a:fillRect/>
          </a:stretch>
        </p:blipFill>
        <p:spPr>
          <a:xfrm>
            <a:off x="534825" y="3088933"/>
            <a:ext cx="3717135" cy="2686249"/>
          </a:xfrm>
          <a:prstGeom prst="rect">
            <a:avLst/>
          </a:prstGeom>
        </p:spPr>
      </p:pic>
      <p:pic>
        <p:nvPicPr>
          <p:cNvPr id="14" name="Picture 13">
            <a:extLst>
              <a:ext uri="{FF2B5EF4-FFF2-40B4-BE49-F238E27FC236}">
                <a16:creationId xmlns:a16="http://schemas.microsoft.com/office/drawing/2014/main" id="{3C8278E0-D297-D3F7-CE41-9BE906BA9620}"/>
              </a:ext>
            </a:extLst>
          </p:cNvPr>
          <p:cNvPicPr>
            <a:picLocks noChangeAspect="1"/>
          </p:cNvPicPr>
          <p:nvPr/>
        </p:nvPicPr>
        <p:blipFill>
          <a:blip r:embed="rId5"/>
          <a:stretch>
            <a:fillRect/>
          </a:stretch>
        </p:blipFill>
        <p:spPr>
          <a:xfrm>
            <a:off x="4209748" y="3070014"/>
            <a:ext cx="3662130" cy="2595291"/>
          </a:xfrm>
          <a:prstGeom prst="rect">
            <a:avLst/>
          </a:prstGeom>
        </p:spPr>
      </p:pic>
      <p:pic>
        <p:nvPicPr>
          <p:cNvPr id="17" name="Picture 16">
            <a:extLst>
              <a:ext uri="{FF2B5EF4-FFF2-40B4-BE49-F238E27FC236}">
                <a16:creationId xmlns:a16="http://schemas.microsoft.com/office/drawing/2014/main" id="{BF8399BB-8957-9E02-1003-2986004EF752}"/>
              </a:ext>
            </a:extLst>
          </p:cNvPr>
          <p:cNvPicPr>
            <a:picLocks noChangeAspect="1"/>
          </p:cNvPicPr>
          <p:nvPr/>
        </p:nvPicPr>
        <p:blipFill>
          <a:blip r:embed="rId6"/>
          <a:stretch>
            <a:fillRect/>
          </a:stretch>
        </p:blipFill>
        <p:spPr>
          <a:xfrm>
            <a:off x="7894252" y="3070014"/>
            <a:ext cx="3714829" cy="2595291"/>
          </a:xfrm>
          <a:prstGeom prst="rect">
            <a:avLst/>
          </a:prstGeom>
        </p:spPr>
      </p:pic>
    </p:spTree>
    <p:extLst>
      <p:ext uri="{BB962C8B-B14F-4D97-AF65-F5344CB8AC3E}">
        <p14:creationId xmlns:p14="http://schemas.microsoft.com/office/powerpoint/2010/main" val="38445591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B102828A-8B97-C86A-A7A7-6163CB8B37CE}"/>
              </a:ext>
            </a:extLst>
          </p:cNvPr>
          <p:cNvSpPr/>
          <p:nvPr/>
        </p:nvSpPr>
        <p:spPr>
          <a:xfrm>
            <a:off x="4353637" y="0"/>
            <a:ext cx="7838364" cy="6858000"/>
          </a:xfrm>
          <a:prstGeom prst="rect">
            <a:avLst/>
          </a:prstGeom>
          <a:solidFill>
            <a:srgbClr val="D4EFFC">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Slide Number Placeholder 3">
            <a:extLst>
              <a:ext uri="{FF2B5EF4-FFF2-40B4-BE49-F238E27FC236}">
                <a16:creationId xmlns:a16="http://schemas.microsoft.com/office/drawing/2014/main" id="{98294A88-908A-A439-372F-D9B29777D3C6}"/>
              </a:ext>
            </a:extLst>
          </p:cNvPr>
          <p:cNvSpPr>
            <a:spLocks noGrp="1"/>
          </p:cNvSpPr>
          <p:nvPr>
            <p:ph type="sldNum" sz="quarter" idx="12"/>
          </p:nvPr>
        </p:nvSpPr>
        <p:spPr/>
        <p:txBody>
          <a:bodyPr/>
          <a:lstStyle/>
          <a:p>
            <a:fld id="{56F460CF-4789-5848-B965-6EAFD6B7CB2A}" type="slidenum">
              <a:rPr lang="en-US" smtClean="0"/>
              <a:pPr/>
              <a:t>35</a:t>
            </a:fld>
            <a:endParaRPr lang="en-US"/>
          </a:p>
        </p:txBody>
      </p:sp>
      <p:sp>
        <p:nvSpPr>
          <p:cNvPr id="3" name="TextBox 2">
            <a:extLst>
              <a:ext uri="{FF2B5EF4-FFF2-40B4-BE49-F238E27FC236}">
                <a16:creationId xmlns:a16="http://schemas.microsoft.com/office/drawing/2014/main" id="{76378E98-DDFD-EBF9-0E38-06A4A676C511}"/>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6" name="Subtitle 1">
            <a:extLst>
              <a:ext uri="{FF2B5EF4-FFF2-40B4-BE49-F238E27FC236}">
                <a16:creationId xmlns:a16="http://schemas.microsoft.com/office/drawing/2014/main" id="{4E2A3F97-3EC3-DD19-4F13-C99DD4CC431E}"/>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sp>
        <p:nvSpPr>
          <p:cNvPr id="30" name="Title 1">
            <a:extLst>
              <a:ext uri="{FF2B5EF4-FFF2-40B4-BE49-F238E27FC236}">
                <a16:creationId xmlns:a16="http://schemas.microsoft.com/office/drawing/2014/main" id="{ADA28ECF-63D6-492A-276D-87904262DADA}"/>
              </a:ext>
            </a:extLst>
          </p:cNvPr>
          <p:cNvSpPr txBox="1">
            <a:spLocks/>
          </p:cNvSpPr>
          <p:nvPr/>
        </p:nvSpPr>
        <p:spPr>
          <a:xfrm>
            <a:off x="587827" y="666290"/>
            <a:ext cx="3765810" cy="962094"/>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None/>
              <a:tabLst/>
              <a:defRPr sz="3000" b="1" i="0" kern="1200" baseline="0">
                <a:solidFill>
                  <a:srgbClr val="0078AE"/>
                </a:solidFill>
                <a:latin typeface="Calibri" panose="020F0502020204030204" pitchFamily="34" charset="0"/>
                <a:ea typeface="+mj-ea"/>
                <a:cs typeface="+mj-cs"/>
              </a:defRPr>
            </a:lvl1pPr>
          </a:lstStyle>
          <a:p>
            <a:r>
              <a:rPr lang="en-US">
                <a:solidFill>
                  <a:schemeClr val="accent3"/>
                </a:solidFill>
              </a:rPr>
              <a:t>Avoid assuming someone’s gender</a:t>
            </a:r>
            <a:endParaRPr lang="en-CA">
              <a:solidFill>
                <a:schemeClr val="accent3"/>
              </a:solidFill>
            </a:endParaRPr>
          </a:p>
        </p:txBody>
      </p:sp>
      <p:grpSp>
        <p:nvGrpSpPr>
          <p:cNvPr id="38" name="Group 37">
            <a:extLst>
              <a:ext uri="{FF2B5EF4-FFF2-40B4-BE49-F238E27FC236}">
                <a16:creationId xmlns:a16="http://schemas.microsoft.com/office/drawing/2014/main" id="{BF6B1240-5245-4CAB-076B-05AD07A9BC3C}"/>
              </a:ext>
            </a:extLst>
          </p:cNvPr>
          <p:cNvGrpSpPr/>
          <p:nvPr/>
        </p:nvGrpSpPr>
        <p:grpSpPr>
          <a:xfrm>
            <a:off x="5872010" y="1014562"/>
            <a:ext cx="4801617" cy="4155107"/>
            <a:chOff x="5509604" y="1014562"/>
            <a:chExt cx="4801617" cy="4155107"/>
          </a:xfrm>
        </p:grpSpPr>
        <p:pic>
          <p:nvPicPr>
            <p:cNvPr id="33" name="Picture 32" descr="A black background with blue text&#10;&#10;Description automatically generated">
              <a:extLst>
                <a:ext uri="{FF2B5EF4-FFF2-40B4-BE49-F238E27FC236}">
                  <a16:creationId xmlns:a16="http://schemas.microsoft.com/office/drawing/2014/main" id="{D6C311D8-076A-AA8B-E6DC-3B4B9FF94B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9604" y="1014562"/>
              <a:ext cx="4801617" cy="1900800"/>
            </a:xfrm>
            <a:prstGeom prst="rect">
              <a:avLst/>
            </a:prstGeom>
          </p:spPr>
        </p:pic>
        <p:pic>
          <p:nvPicPr>
            <p:cNvPr id="35" name="Picture 34" descr="A black background with white text&#10;&#10;Description automatically generated">
              <a:extLst>
                <a:ext uri="{FF2B5EF4-FFF2-40B4-BE49-F238E27FC236}">
                  <a16:creationId xmlns:a16="http://schemas.microsoft.com/office/drawing/2014/main" id="{8EF402E2-44FC-2757-774E-3EE437E327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9604" y="3270635"/>
              <a:ext cx="4452628" cy="1899034"/>
            </a:xfrm>
            <a:prstGeom prst="rect">
              <a:avLst/>
            </a:prstGeom>
          </p:spPr>
        </p:pic>
      </p:grpSp>
    </p:spTree>
    <p:extLst>
      <p:ext uri="{BB962C8B-B14F-4D97-AF65-F5344CB8AC3E}">
        <p14:creationId xmlns:p14="http://schemas.microsoft.com/office/powerpoint/2010/main" val="17074692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63998-509D-6594-A61A-962DCBC8CA30}"/>
              </a:ext>
            </a:extLst>
          </p:cNvPr>
          <p:cNvSpPr>
            <a:spLocks noGrp="1"/>
          </p:cNvSpPr>
          <p:nvPr>
            <p:ph type="title"/>
          </p:nvPr>
        </p:nvSpPr>
        <p:spPr/>
        <p:txBody>
          <a:bodyPr/>
          <a:lstStyle/>
          <a:p>
            <a:r>
              <a:rPr lang="en-US">
                <a:solidFill>
                  <a:schemeClr val="accent3"/>
                </a:solidFill>
              </a:rPr>
              <a:t>Introducing yourself</a:t>
            </a:r>
            <a:endParaRPr lang="en-CA">
              <a:solidFill>
                <a:schemeClr val="accent3"/>
              </a:solidFill>
            </a:endParaRPr>
          </a:p>
        </p:txBody>
      </p:sp>
      <p:sp>
        <p:nvSpPr>
          <p:cNvPr id="5" name="Slide Number Placeholder 4">
            <a:extLst>
              <a:ext uri="{FF2B5EF4-FFF2-40B4-BE49-F238E27FC236}">
                <a16:creationId xmlns:a16="http://schemas.microsoft.com/office/drawing/2014/main" id="{5A8CB449-75D2-FD9D-C095-FE71548D4F3E}"/>
              </a:ext>
            </a:extLst>
          </p:cNvPr>
          <p:cNvSpPr>
            <a:spLocks noGrp="1"/>
          </p:cNvSpPr>
          <p:nvPr>
            <p:ph type="sldNum" sz="quarter" idx="12"/>
          </p:nvPr>
        </p:nvSpPr>
        <p:spPr/>
        <p:txBody>
          <a:bodyPr/>
          <a:lstStyle/>
          <a:p>
            <a:fld id="{56F460CF-4789-5848-B965-6EAFD6B7CB2A}" type="slidenum">
              <a:rPr lang="en-US" smtClean="0"/>
              <a:t>36</a:t>
            </a:fld>
            <a:endParaRPr lang="en-US"/>
          </a:p>
        </p:txBody>
      </p:sp>
      <p:sp>
        <p:nvSpPr>
          <p:cNvPr id="3" name="TextBox 2">
            <a:extLst>
              <a:ext uri="{FF2B5EF4-FFF2-40B4-BE49-F238E27FC236}">
                <a16:creationId xmlns:a16="http://schemas.microsoft.com/office/drawing/2014/main" id="{6CD7E692-CEAA-7D1D-A762-4C71A3C8ADFF}"/>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4" name="Subtitle 1">
            <a:extLst>
              <a:ext uri="{FF2B5EF4-FFF2-40B4-BE49-F238E27FC236}">
                <a16:creationId xmlns:a16="http://schemas.microsoft.com/office/drawing/2014/main" id="{B3BFADD6-EE19-E54B-0B0D-68401D397D76}"/>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pic>
        <p:nvPicPr>
          <p:cNvPr id="7" name="Picture 6" descr="A black background with white text&#10;&#10;Description automatically generated">
            <a:extLst>
              <a:ext uri="{FF2B5EF4-FFF2-40B4-BE49-F238E27FC236}">
                <a16:creationId xmlns:a16="http://schemas.microsoft.com/office/drawing/2014/main" id="{0E2154FA-A3E9-7236-5260-01BEA3373E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828" y="2358355"/>
            <a:ext cx="11009836" cy="1608558"/>
          </a:xfrm>
          <a:prstGeom prst="rect">
            <a:avLst/>
          </a:prstGeom>
        </p:spPr>
      </p:pic>
    </p:spTree>
    <p:extLst>
      <p:ext uri="{BB962C8B-B14F-4D97-AF65-F5344CB8AC3E}">
        <p14:creationId xmlns:p14="http://schemas.microsoft.com/office/powerpoint/2010/main" val="27595310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0BF9688-8C0B-0F8A-786C-A1A05E01C2AB}"/>
              </a:ext>
            </a:extLst>
          </p:cNvPr>
          <p:cNvSpPr>
            <a:spLocks noGrp="1"/>
          </p:cNvSpPr>
          <p:nvPr>
            <p:ph type="sldNum" sz="quarter" idx="12"/>
          </p:nvPr>
        </p:nvSpPr>
        <p:spPr/>
        <p:txBody>
          <a:bodyPr/>
          <a:lstStyle/>
          <a:p>
            <a:fld id="{56F460CF-4789-5848-B965-6EAFD6B7CB2A}" type="slidenum">
              <a:rPr lang="en-US" smtClean="0"/>
              <a:t>37</a:t>
            </a:fld>
            <a:endParaRPr lang="en-US"/>
          </a:p>
        </p:txBody>
      </p:sp>
      <p:sp>
        <p:nvSpPr>
          <p:cNvPr id="4" name="Title 1">
            <a:extLst>
              <a:ext uri="{FF2B5EF4-FFF2-40B4-BE49-F238E27FC236}">
                <a16:creationId xmlns:a16="http://schemas.microsoft.com/office/drawing/2014/main" id="{17ED9049-2736-283B-081D-987153EFA59D}"/>
              </a:ext>
            </a:extLst>
          </p:cNvPr>
          <p:cNvSpPr txBox="1">
            <a:spLocks/>
          </p:cNvSpPr>
          <p:nvPr/>
        </p:nvSpPr>
        <p:spPr>
          <a:xfrm>
            <a:off x="587828" y="666290"/>
            <a:ext cx="10275888" cy="538389"/>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None/>
              <a:tabLst/>
              <a:defRPr sz="3000" b="1" i="0" kern="1200" baseline="0">
                <a:solidFill>
                  <a:srgbClr val="0078AE"/>
                </a:solidFill>
                <a:latin typeface="Calibri" panose="020F0502020204030204" pitchFamily="34" charset="0"/>
                <a:ea typeface="+mj-ea"/>
                <a:cs typeface="+mj-cs"/>
              </a:defRPr>
            </a:lvl1pPr>
          </a:lstStyle>
          <a:p>
            <a:r>
              <a:rPr lang="en-US">
                <a:solidFill>
                  <a:schemeClr val="accent3"/>
                </a:solidFill>
              </a:rPr>
              <a:t>Use diverse examples</a:t>
            </a:r>
          </a:p>
        </p:txBody>
      </p:sp>
      <p:sp>
        <p:nvSpPr>
          <p:cNvPr id="8" name="TextBox 7">
            <a:extLst>
              <a:ext uri="{FF2B5EF4-FFF2-40B4-BE49-F238E27FC236}">
                <a16:creationId xmlns:a16="http://schemas.microsoft.com/office/drawing/2014/main" id="{8813D68E-FA9D-DB9B-5EE4-32AC4F73AD4F}"/>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9" name="Subtitle 1">
            <a:extLst>
              <a:ext uri="{FF2B5EF4-FFF2-40B4-BE49-F238E27FC236}">
                <a16:creationId xmlns:a16="http://schemas.microsoft.com/office/drawing/2014/main" id="{8E18D251-6595-BFF2-B6C2-A567A287B41C}"/>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pic>
        <p:nvPicPr>
          <p:cNvPr id="15" name="Picture 14">
            <a:extLst>
              <a:ext uri="{FF2B5EF4-FFF2-40B4-BE49-F238E27FC236}">
                <a16:creationId xmlns:a16="http://schemas.microsoft.com/office/drawing/2014/main" id="{13E2DCCA-5386-10D9-9B4A-392FE84607D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87828" y="1786187"/>
            <a:ext cx="11009835" cy="3287570"/>
          </a:xfrm>
          <a:prstGeom prst="rect">
            <a:avLst/>
          </a:prstGeom>
        </p:spPr>
      </p:pic>
    </p:spTree>
    <p:extLst>
      <p:ext uri="{BB962C8B-B14F-4D97-AF65-F5344CB8AC3E}">
        <p14:creationId xmlns:p14="http://schemas.microsoft.com/office/powerpoint/2010/main" val="20412281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B102828A-8B97-C86A-A7A7-6163CB8B37CE}"/>
              </a:ext>
            </a:extLst>
          </p:cNvPr>
          <p:cNvSpPr/>
          <p:nvPr/>
        </p:nvSpPr>
        <p:spPr>
          <a:xfrm>
            <a:off x="4353637" y="0"/>
            <a:ext cx="7838364" cy="6858000"/>
          </a:xfrm>
          <a:prstGeom prst="rect">
            <a:avLst/>
          </a:prstGeom>
          <a:solidFill>
            <a:srgbClr val="D4EFFC">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Slide Number Placeholder 3">
            <a:extLst>
              <a:ext uri="{FF2B5EF4-FFF2-40B4-BE49-F238E27FC236}">
                <a16:creationId xmlns:a16="http://schemas.microsoft.com/office/drawing/2014/main" id="{98294A88-908A-A439-372F-D9B29777D3C6}"/>
              </a:ext>
            </a:extLst>
          </p:cNvPr>
          <p:cNvSpPr>
            <a:spLocks noGrp="1"/>
          </p:cNvSpPr>
          <p:nvPr>
            <p:ph type="sldNum" sz="quarter" idx="12"/>
          </p:nvPr>
        </p:nvSpPr>
        <p:spPr/>
        <p:txBody>
          <a:bodyPr/>
          <a:lstStyle/>
          <a:p>
            <a:fld id="{56F460CF-4789-5848-B965-6EAFD6B7CB2A}" type="slidenum">
              <a:rPr lang="en-US" smtClean="0"/>
              <a:pPr/>
              <a:t>38</a:t>
            </a:fld>
            <a:endParaRPr lang="en-US"/>
          </a:p>
        </p:txBody>
      </p:sp>
      <p:sp>
        <p:nvSpPr>
          <p:cNvPr id="3" name="TextBox 2">
            <a:extLst>
              <a:ext uri="{FF2B5EF4-FFF2-40B4-BE49-F238E27FC236}">
                <a16:creationId xmlns:a16="http://schemas.microsoft.com/office/drawing/2014/main" id="{76378E98-DDFD-EBF9-0E38-06A4A676C511}"/>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6" name="Subtitle 1">
            <a:extLst>
              <a:ext uri="{FF2B5EF4-FFF2-40B4-BE49-F238E27FC236}">
                <a16:creationId xmlns:a16="http://schemas.microsoft.com/office/drawing/2014/main" id="{4E2A3F97-3EC3-DD19-4F13-C99DD4CC431E}"/>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sp>
        <p:nvSpPr>
          <p:cNvPr id="30" name="Title 1">
            <a:extLst>
              <a:ext uri="{FF2B5EF4-FFF2-40B4-BE49-F238E27FC236}">
                <a16:creationId xmlns:a16="http://schemas.microsoft.com/office/drawing/2014/main" id="{ADA28ECF-63D6-492A-276D-87904262DADA}"/>
              </a:ext>
            </a:extLst>
          </p:cNvPr>
          <p:cNvSpPr txBox="1">
            <a:spLocks/>
          </p:cNvSpPr>
          <p:nvPr/>
        </p:nvSpPr>
        <p:spPr>
          <a:xfrm>
            <a:off x="587827" y="666290"/>
            <a:ext cx="3765810" cy="962094"/>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None/>
              <a:tabLst/>
              <a:defRPr sz="3000" b="1" i="0" kern="1200" baseline="0">
                <a:solidFill>
                  <a:srgbClr val="0078AE"/>
                </a:solidFill>
                <a:latin typeface="Calibri" panose="020F0502020204030204" pitchFamily="34" charset="0"/>
                <a:ea typeface="+mj-ea"/>
                <a:cs typeface="+mj-cs"/>
              </a:defRPr>
            </a:lvl1pPr>
          </a:lstStyle>
          <a:p>
            <a:r>
              <a:rPr lang="en-US">
                <a:solidFill>
                  <a:schemeClr val="accent3"/>
                </a:solidFill>
              </a:rPr>
              <a:t>Using they/them</a:t>
            </a:r>
            <a:endParaRPr lang="en-CA">
              <a:solidFill>
                <a:schemeClr val="accent3"/>
              </a:solidFill>
            </a:endParaRPr>
          </a:p>
        </p:txBody>
      </p:sp>
      <p:grpSp>
        <p:nvGrpSpPr>
          <p:cNvPr id="8" name="Group 7">
            <a:extLst>
              <a:ext uri="{FF2B5EF4-FFF2-40B4-BE49-F238E27FC236}">
                <a16:creationId xmlns:a16="http://schemas.microsoft.com/office/drawing/2014/main" id="{4F4A8642-6E95-3FEF-100A-B5AAB9E0AC4B}"/>
              </a:ext>
            </a:extLst>
          </p:cNvPr>
          <p:cNvGrpSpPr/>
          <p:nvPr/>
        </p:nvGrpSpPr>
        <p:grpSpPr>
          <a:xfrm>
            <a:off x="1627491" y="1667915"/>
            <a:ext cx="8807579" cy="3469245"/>
            <a:chOff x="1626519" y="1575459"/>
            <a:chExt cx="8807579" cy="3469245"/>
          </a:xfrm>
        </p:grpSpPr>
        <p:sp>
          <p:nvSpPr>
            <p:cNvPr id="2" name="TextBox 1">
              <a:extLst>
                <a:ext uri="{FF2B5EF4-FFF2-40B4-BE49-F238E27FC236}">
                  <a16:creationId xmlns:a16="http://schemas.microsoft.com/office/drawing/2014/main" id="{34893361-B7F0-7749-D60D-F71EFB5EDA5F}"/>
                </a:ext>
              </a:extLst>
            </p:cNvPr>
            <p:cNvSpPr txBox="1"/>
            <p:nvPr/>
          </p:nvSpPr>
          <p:spPr>
            <a:xfrm>
              <a:off x="1626519" y="1628384"/>
              <a:ext cx="2580743" cy="3416320"/>
            </a:xfrm>
            <a:prstGeom prst="rect">
              <a:avLst/>
            </a:prstGeom>
            <a:noFill/>
          </p:spPr>
          <p:txBody>
            <a:bodyPr wrap="square" rtlCol="0">
              <a:spAutoFit/>
            </a:bodyPr>
            <a:lstStyle/>
            <a:p>
              <a:pPr algn="r"/>
              <a:r>
                <a:rPr lang="en-CA" sz="2400" cap="small">
                  <a:solidFill>
                    <a:schemeClr val="tx1">
                      <a:lumMod val="75000"/>
                      <a:lumOff val="25000"/>
                    </a:schemeClr>
                  </a:solidFill>
                </a:rPr>
                <a:t>Subject</a:t>
              </a:r>
            </a:p>
            <a:p>
              <a:pPr algn="r"/>
              <a:endParaRPr lang="en-CA" sz="2400" cap="small">
                <a:solidFill>
                  <a:schemeClr val="tx1">
                    <a:lumMod val="75000"/>
                    <a:lumOff val="25000"/>
                  </a:schemeClr>
                </a:solidFill>
              </a:endParaRPr>
            </a:p>
            <a:p>
              <a:pPr algn="r"/>
              <a:r>
                <a:rPr lang="en-CA" sz="2400" cap="small">
                  <a:solidFill>
                    <a:schemeClr val="tx1">
                      <a:lumMod val="75000"/>
                      <a:lumOff val="25000"/>
                    </a:schemeClr>
                  </a:solidFill>
                </a:rPr>
                <a:t>Object</a:t>
              </a:r>
            </a:p>
            <a:p>
              <a:pPr algn="r"/>
              <a:endParaRPr lang="en-CA" sz="2400" cap="small">
                <a:solidFill>
                  <a:schemeClr val="tx1">
                    <a:lumMod val="75000"/>
                    <a:lumOff val="25000"/>
                  </a:schemeClr>
                </a:solidFill>
              </a:endParaRPr>
            </a:p>
            <a:p>
              <a:pPr algn="r"/>
              <a:r>
                <a:rPr lang="en-CA" sz="2400" cap="small">
                  <a:solidFill>
                    <a:schemeClr val="tx1">
                      <a:lumMod val="75000"/>
                      <a:lumOff val="25000"/>
                    </a:schemeClr>
                  </a:solidFill>
                </a:rPr>
                <a:t>Possessive adjective</a:t>
              </a:r>
            </a:p>
            <a:p>
              <a:pPr algn="r"/>
              <a:endParaRPr lang="en-CA" sz="2400" cap="small">
                <a:solidFill>
                  <a:schemeClr val="tx1">
                    <a:lumMod val="75000"/>
                    <a:lumOff val="25000"/>
                  </a:schemeClr>
                </a:solidFill>
              </a:endParaRPr>
            </a:p>
            <a:p>
              <a:pPr algn="r"/>
              <a:r>
                <a:rPr lang="en-CA" sz="2400" cap="small">
                  <a:solidFill>
                    <a:schemeClr val="tx1">
                      <a:lumMod val="75000"/>
                      <a:lumOff val="25000"/>
                    </a:schemeClr>
                  </a:solidFill>
                </a:rPr>
                <a:t>Possessive pronoun</a:t>
              </a:r>
            </a:p>
            <a:p>
              <a:pPr algn="r"/>
              <a:endParaRPr lang="en-CA" sz="2400" cap="small">
                <a:solidFill>
                  <a:schemeClr val="tx1">
                    <a:lumMod val="75000"/>
                    <a:lumOff val="25000"/>
                  </a:schemeClr>
                </a:solidFill>
              </a:endParaRPr>
            </a:p>
            <a:p>
              <a:pPr algn="r"/>
              <a:r>
                <a:rPr lang="en-CA" sz="2400" cap="small">
                  <a:solidFill>
                    <a:schemeClr val="tx1">
                      <a:lumMod val="75000"/>
                      <a:lumOff val="25000"/>
                    </a:schemeClr>
                  </a:solidFill>
                </a:rPr>
                <a:t>Reflexive</a:t>
              </a:r>
            </a:p>
          </p:txBody>
        </p:sp>
        <p:sp>
          <p:nvSpPr>
            <p:cNvPr id="7" name="TextBox 6">
              <a:extLst>
                <a:ext uri="{FF2B5EF4-FFF2-40B4-BE49-F238E27FC236}">
                  <a16:creationId xmlns:a16="http://schemas.microsoft.com/office/drawing/2014/main" id="{E609BA0C-FB6B-0FB0-7C69-70163F7E8B36}"/>
                </a:ext>
              </a:extLst>
            </p:cNvPr>
            <p:cNvSpPr txBox="1"/>
            <p:nvPr/>
          </p:nvSpPr>
          <p:spPr>
            <a:xfrm>
              <a:off x="5094070" y="1575459"/>
              <a:ext cx="5340028" cy="3416320"/>
            </a:xfrm>
            <a:prstGeom prst="rect">
              <a:avLst/>
            </a:prstGeom>
            <a:noFill/>
          </p:spPr>
          <p:txBody>
            <a:bodyPr wrap="square" rtlCol="0">
              <a:spAutoFit/>
            </a:bodyPr>
            <a:lstStyle/>
            <a:p>
              <a:r>
                <a:rPr lang="en-CA" sz="2400" b="1">
                  <a:solidFill>
                    <a:schemeClr val="accent4"/>
                  </a:solidFill>
                </a:rPr>
                <a:t>     </a:t>
              </a:r>
              <a:r>
                <a:rPr lang="en-CA" sz="2400"/>
                <a:t>      are waiting in the office.</a:t>
              </a:r>
            </a:p>
            <a:p>
              <a:endParaRPr lang="en-CA" sz="2400"/>
            </a:p>
            <a:p>
              <a:r>
                <a:rPr lang="en-CA" sz="2400"/>
                <a:t>The report card is for             .</a:t>
              </a:r>
            </a:p>
            <a:p>
              <a:endParaRPr lang="en-CA" sz="2400"/>
            </a:p>
            <a:p>
              <a:r>
                <a:rPr lang="en-CA" sz="2400"/>
                <a:t>I checked </a:t>
              </a:r>
              <a:r>
                <a:rPr lang="en-CA" sz="2400" b="1">
                  <a:solidFill>
                    <a:schemeClr val="accent4"/>
                  </a:solidFill>
                </a:rPr>
                <a:t>       </a:t>
              </a:r>
              <a:r>
                <a:rPr lang="en-CA" sz="2400"/>
                <a:t>     assignment an hour ago.</a:t>
              </a:r>
            </a:p>
            <a:p>
              <a:endParaRPr lang="en-CA" sz="2400"/>
            </a:p>
            <a:p>
              <a:r>
                <a:rPr lang="en-CA" sz="2400"/>
                <a:t>They said the skateboard is not  </a:t>
              </a:r>
              <a:r>
                <a:rPr lang="en-CA" sz="2400" b="1">
                  <a:solidFill>
                    <a:schemeClr val="accent4"/>
                  </a:solidFill>
                </a:rPr>
                <a:t>            </a:t>
              </a:r>
              <a:r>
                <a:rPr lang="en-CA" sz="2400"/>
                <a:t>.</a:t>
              </a:r>
            </a:p>
            <a:p>
              <a:endParaRPr lang="en-CA" sz="2400"/>
            </a:p>
            <a:p>
              <a:r>
                <a:rPr lang="en-CA" sz="2400"/>
                <a:t>They walked here </a:t>
              </a:r>
              <a:r>
                <a:rPr lang="en-CA" sz="2400" b="1">
                  <a:solidFill>
                    <a:schemeClr val="accent4"/>
                  </a:solidFill>
                </a:rPr>
                <a:t>          </a:t>
              </a:r>
              <a:r>
                <a:rPr lang="en-CA" sz="2400"/>
                <a:t>         .</a:t>
              </a:r>
            </a:p>
          </p:txBody>
        </p:sp>
      </p:grpSp>
      <p:sp>
        <p:nvSpPr>
          <p:cNvPr id="9" name="TextBox 8">
            <a:extLst>
              <a:ext uri="{FF2B5EF4-FFF2-40B4-BE49-F238E27FC236}">
                <a16:creationId xmlns:a16="http://schemas.microsoft.com/office/drawing/2014/main" id="{05AD2B58-DD85-5D87-C847-3EBD26680AC1}"/>
              </a:ext>
            </a:extLst>
          </p:cNvPr>
          <p:cNvSpPr txBox="1"/>
          <p:nvPr/>
        </p:nvSpPr>
        <p:spPr>
          <a:xfrm>
            <a:off x="6225332" y="3085065"/>
            <a:ext cx="1150960" cy="523220"/>
          </a:xfrm>
          <a:prstGeom prst="rect">
            <a:avLst/>
          </a:prstGeom>
          <a:noFill/>
        </p:spPr>
        <p:txBody>
          <a:bodyPr wrap="square" rtlCol="0">
            <a:spAutoFit/>
          </a:bodyPr>
          <a:lstStyle/>
          <a:p>
            <a:pPr algn="ctr"/>
            <a:r>
              <a:rPr lang="en-CA" sz="2800" b="1">
                <a:solidFill>
                  <a:schemeClr val="accent4"/>
                </a:solidFill>
              </a:rPr>
              <a:t>their</a:t>
            </a:r>
          </a:p>
        </p:txBody>
      </p:sp>
      <p:sp>
        <p:nvSpPr>
          <p:cNvPr id="10" name="TextBox 9">
            <a:extLst>
              <a:ext uri="{FF2B5EF4-FFF2-40B4-BE49-F238E27FC236}">
                <a16:creationId xmlns:a16="http://schemas.microsoft.com/office/drawing/2014/main" id="{E5916A03-685F-DF6E-CD02-4A2E5B87D0CE}"/>
              </a:ext>
            </a:extLst>
          </p:cNvPr>
          <p:cNvSpPr txBox="1"/>
          <p:nvPr/>
        </p:nvSpPr>
        <p:spPr>
          <a:xfrm>
            <a:off x="8913209" y="3827909"/>
            <a:ext cx="1217605" cy="523220"/>
          </a:xfrm>
          <a:prstGeom prst="rect">
            <a:avLst/>
          </a:prstGeom>
          <a:noFill/>
        </p:spPr>
        <p:txBody>
          <a:bodyPr wrap="square" rtlCol="0">
            <a:spAutoFit/>
          </a:bodyPr>
          <a:lstStyle/>
          <a:p>
            <a:pPr algn="ctr"/>
            <a:r>
              <a:rPr lang="en-CA" sz="2800" b="1">
                <a:solidFill>
                  <a:schemeClr val="accent4"/>
                </a:solidFill>
              </a:rPr>
              <a:t>theirs</a:t>
            </a:r>
          </a:p>
        </p:txBody>
      </p:sp>
      <p:sp>
        <p:nvSpPr>
          <p:cNvPr id="11" name="TextBox 10">
            <a:extLst>
              <a:ext uri="{FF2B5EF4-FFF2-40B4-BE49-F238E27FC236}">
                <a16:creationId xmlns:a16="http://schemas.microsoft.com/office/drawing/2014/main" id="{19E6386A-E672-CA1B-2AA7-DC665C4C5122}"/>
              </a:ext>
            </a:extLst>
          </p:cNvPr>
          <p:cNvSpPr txBox="1"/>
          <p:nvPr/>
        </p:nvSpPr>
        <p:spPr>
          <a:xfrm>
            <a:off x="4878395" y="1628384"/>
            <a:ext cx="1217605" cy="523220"/>
          </a:xfrm>
          <a:prstGeom prst="rect">
            <a:avLst/>
          </a:prstGeom>
          <a:noFill/>
        </p:spPr>
        <p:txBody>
          <a:bodyPr wrap="square" rtlCol="0">
            <a:spAutoFit/>
          </a:bodyPr>
          <a:lstStyle/>
          <a:p>
            <a:pPr algn="ctr"/>
            <a:r>
              <a:rPr lang="en-CA" sz="2800" b="1">
                <a:solidFill>
                  <a:schemeClr val="accent4"/>
                </a:solidFill>
              </a:rPr>
              <a:t>They</a:t>
            </a:r>
          </a:p>
        </p:txBody>
      </p:sp>
      <p:sp>
        <p:nvSpPr>
          <p:cNvPr id="12" name="TextBox 11">
            <a:extLst>
              <a:ext uri="{FF2B5EF4-FFF2-40B4-BE49-F238E27FC236}">
                <a16:creationId xmlns:a16="http://schemas.microsoft.com/office/drawing/2014/main" id="{1FB12D4B-8C7A-307C-FD24-A60B156238CB}"/>
              </a:ext>
            </a:extLst>
          </p:cNvPr>
          <p:cNvSpPr txBox="1"/>
          <p:nvPr/>
        </p:nvSpPr>
        <p:spPr>
          <a:xfrm>
            <a:off x="7272909" y="4551409"/>
            <a:ext cx="1577911" cy="523220"/>
          </a:xfrm>
          <a:prstGeom prst="rect">
            <a:avLst/>
          </a:prstGeom>
          <a:noFill/>
        </p:spPr>
        <p:txBody>
          <a:bodyPr wrap="square" rtlCol="0">
            <a:spAutoFit/>
          </a:bodyPr>
          <a:lstStyle/>
          <a:p>
            <a:pPr algn="ctr"/>
            <a:r>
              <a:rPr lang="en-CA" sz="2800" b="1">
                <a:solidFill>
                  <a:schemeClr val="accent4"/>
                </a:solidFill>
              </a:rPr>
              <a:t>themself</a:t>
            </a:r>
          </a:p>
        </p:txBody>
      </p:sp>
      <p:sp>
        <p:nvSpPr>
          <p:cNvPr id="13" name="TextBox 12">
            <a:extLst>
              <a:ext uri="{FF2B5EF4-FFF2-40B4-BE49-F238E27FC236}">
                <a16:creationId xmlns:a16="http://schemas.microsoft.com/office/drawing/2014/main" id="{1C951D37-CE1B-39A8-1648-04ED931F022F}"/>
              </a:ext>
            </a:extLst>
          </p:cNvPr>
          <p:cNvSpPr txBox="1"/>
          <p:nvPr/>
        </p:nvSpPr>
        <p:spPr>
          <a:xfrm>
            <a:off x="7664001" y="2362932"/>
            <a:ext cx="1150960" cy="523220"/>
          </a:xfrm>
          <a:prstGeom prst="rect">
            <a:avLst/>
          </a:prstGeom>
          <a:noFill/>
        </p:spPr>
        <p:txBody>
          <a:bodyPr wrap="square" rtlCol="0">
            <a:spAutoFit/>
          </a:bodyPr>
          <a:lstStyle/>
          <a:p>
            <a:pPr algn="ctr"/>
            <a:r>
              <a:rPr lang="en-CA" sz="2800" b="1">
                <a:solidFill>
                  <a:schemeClr val="accent4"/>
                </a:solidFill>
              </a:rPr>
              <a:t>them</a:t>
            </a:r>
          </a:p>
        </p:txBody>
      </p:sp>
    </p:spTree>
    <p:extLst>
      <p:ext uri="{BB962C8B-B14F-4D97-AF65-F5344CB8AC3E}">
        <p14:creationId xmlns:p14="http://schemas.microsoft.com/office/powerpoint/2010/main" val="409227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9EE798-DD0B-4A83-81A2-4C9EDF547870}"/>
              </a:ext>
            </a:extLst>
          </p:cNvPr>
          <p:cNvSpPr>
            <a:spLocks noGrp="1"/>
          </p:cNvSpPr>
          <p:nvPr>
            <p:ph type="title"/>
          </p:nvPr>
        </p:nvSpPr>
        <p:spPr>
          <a:xfrm>
            <a:off x="775540" y="838198"/>
            <a:ext cx="8453520" cy="840478"/>
          </a:xfrm>
        </p:spPr>
        <p:txBody>
          <a:bodyPr>
            <a:normAutofit/>
          </a:bodyPr>
          <a:lstStyle/>
          <a:p>
            <a:r>
              <a:rPr lang="en-US"/>
              <a:t>Instructional Methods</a:t>
            </a:r>
            <a:endParaRPr lang="en-CA"/>
          </a:p>
        </p:txBody>
      </p:sp>
      <p:sp>
        <p:nvSpPr>
          <p:cNvPr id="2" name="TextBox 1">
            <a:extLst>
              <a:ext uri="{FF2B5EF4-FFF2-40B4-BE49-F238E27FC236}">
                <a16:creationId xmlns:a16="http://schemas.microsoft.com/office/drawing/2014/main" id="{BEBEA0EE-0F1F-9BFB-37E0-66067E3C8FE5}"/>
              </a:ext>
            </a:extLst>
          </p:cNvPr>
          <p:cNvSpPr txBox="1"/>
          <p:nvPr/>
        </p:nvSpPr>
        <p:spPr>
          <a:xfrm>
            <a:off x="4251960" y="5788969"/>
            <a:ext cx="3688080" cy="461665"/>
          </a:xfrm>
          <a:prstGeom prst="rect">
            <a:avLst/>
          </a:prstGeom>
          <a:noFill/>
        </p:spPr>
        <p:txBody>
          <a:bodyPr wrap="square">
            <a:spAutoFit/>
          </a:bodyPr>
          <a:lstStyle/>
          <a:p>
            <a:pPr algn="ctr"/>
            <a:r>
              <a:rPr kumimoji="0" lang="en-US" sz="2400" b="1" i="0" u="none" strike="noStrike" kern="1200" cap="none" spc="300" normalizeH="0" baseline="0" noProof="0">
                <a:ln>
                  <a:noFill/>
                </a:ln>
                <a:solidFill>
                  <a:schemeClr val="bg2">
                    <a:lumMod val="90000"/>
                  </a:schemeClr>
                </a:solidFill>
                <a:effectLst/>
                <a:uLnTx/>
                <a:uFillTx/>
                <a:latin typeface="Calibri" panose="020F0502020204030204" pitchFamily="34" charset="0"/>
                <a:ea typeface="+mj-ea"/>
                <a:cs typeface="+mj-cs"/>
              </a:rPr>
              <a:t>Healthy Sexuality</a:t>
            </a:r>
            <a:endParaRPr lang="en-CA" sz="2400" spc="300">
              <a:solidFill>
                <a:schemeClr val="bg2">
                  <a:lumMod val="90000"/>
                </a:schemeClr>
              </a:solidFill>
            </a:endParaRPr>
          </a:p>
        </p:txBody>
      </p:sp>
      <p:sp>
        <p:nvSpPr>
          <p:cNvPr id="3" name="Subtitle 1">
            <a:extLst>
              <a:ext uri="{FF2B5EF4-FFF2-40B4-BE49-F238E27FC236}">
                <a16:creationId xmlns:a16="http://schemas.microsoft.com/office/drawing/2014/main" id="{E56D20DF-37A2-A312-88D7-ED6861260471}"/>
              </a:ext>
            </a:extLst>
          </p:cNvPr>
          <p:cNvSpPr txBox="1">
            <a:spLocks/>
          </p:cNvSpPr>
          <p:nvPr/>
        </p:nvSpPr>
        <p:spPr>
          <a:xfrm>
            <a:off x="2883952" y="5820829"/>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0" spc="100">
                <a:solidFill>
                  <a:schemeClr val="bg2"/>
                </a:solidFill>
                <a:ea typeface="ADLaM Display" panose="020B0604020202020204" pitchFamily="2" charset="0"/>
                <a:cs typeface="ADLaM Display" panose="020B0604020202020204" pitchFamily="2" charset="0"/>
              </a:rPr>
              <a:t>Public Health </a:t>
            </a:r>
          </a:p>
        </p:txBody>
      </p:sp>
      <p:sp>
        <p:nvSpPr>
          <p:cNvPr id="5" name="Subtitle 1">
            <a:extLst>
              <a:ext uri="{FF2B5EF4-FFF2-40B4-BE49-F238E27FC236}">
                <a16:creationId xmlns:a16="http://schemas.microsoft.com/office/drawing/2014/main" id="{E1F39C85-D268-CE95-844F-AFA00B35F2AC}"/>
              </a:ext>
            </a:extLst>
          </p:cNvPr>
          <p:cNvSpPr txBox="1">
            <a:spLocks/>
          </p:cNvSpPr>
          <p:nvPr/>
        </p:nvSpPr>
        <p:spPr>
          <a:xfrm>
            <a:off x="775540" y="1710536"/>
            <a:ext cx="10327890" cy="472022"/>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a:solidFill>
                  <a:schemeClr val="bg2">
                    <a:lumMod val="90000"/>
                  </a:schemeClr>
                </a:solidFill>
              </a:rPr>
              <a:t>Source: </a:t>
            </a:r>
            <a:r>
              <a:rPr lang="en-CA" sz="1800">
                <a:solidFill>
                  <a:schemeClr val="accent2"/>
                </a:solidFill>
                <a:hlinkClick r:id="rId3">
                  <a:extLst>
                    <a:ext uri="{A12FA001-AC4F-418D-AE19-62706E023703}">
                      <ahyp:hlinkClr xmlns:ahyp="http://schemas.microsoft.com/office/drawing/2018/hyperlinkcolor" val="tx"/>
                    </a:ext>
                  </a:extLst>
                </a:hlinkClick>
              </a:rPr>
              <a:t>teachingsexualhealth.ca | Instructional Methods</a:t>
            </a:r>
            <a:endParaRPr lang="en-US" sz="1800">
              <a:solidFill>
                <a:schemeClr val="bg2">
                  <a:lumMod val="90000"/>
                </a:schemeClr>
              </a:solidFill>
            </a:endParaRPr>
          </a:p>
        </p:txBody>
      </p:sp>
    </p:spTree>
    <p:extLst>
      <p:ext uri="{BB962C8B-B14F-4D97-AF65-F5344CB8AC3E}">
        <p14:creationId xmlns:p14="http://schemas.microsoft.com/office/powerpoint/2010/main" val="22716848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alpha val="50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CA">
                <a:solidFill>
                  <a:schemeClr val="accent3"/>
                </a:solidFill>
              </a:rPr>
              <a:t>Purpose &amp; Background</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460CF-4789-5848-B965-6EAFD6B7CB2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1" name="Text Placeholder 4">
            <a:extLst>
              <a:ext uri="{FF2B5EF4-FFF2-40B4-BE49-F238E27FC236}">
                <a16:creationId xmlns:a16="http://schemas.microsoft.com/office/drawing/2014/main" id="{653DA216-AD7A-50FF-3F4F-5E15ACC25939}"/>
              </a:ext>
            </a:extLst>
          </p:cNvPr>
          <p:cNvSpPr txBox="1">
            <a:spLocks/>
          </p:cNvSpPr>
          <p:nvPr/>
        </p:nvSpPr>
        <p:spPr>
          <a:xfrm>
            <a:off x="577055" y="1356736"/>
            <a:ext cx="10919852" cy="4143312"/>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baseline="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b="1" spc="300" dirty="0"/>
              <a:t>THIS PROFESSIONAL DEVELOPMENT WORKSHOP </a:t>
            </a:r>
            <a:r>
              <a:rPr lang="en-CA" dirty="0"/>
              <a:t>was developed by VCH Public Health to support VCH-region teachers become more comfortable in teaching the sexual health education components of BC’s Grade 8-10 PHE Curriculum. </a:t>
            </a:r>
            <a:br>
              <a:rPr lang="en-CA" sz="2000" dirty="0">
                <a:solidFill>
                  <a:schemeClr val="tx1">
                    <a:lumMod val="50000"/>
                    <a:lumOff val="50000"/>
                  </a:schemeClr>
                </a:solidFill>
              </a:rPr>
            </a:br>
            <a:endParaRPr lang="en-CA" sz="2000" dirty="0">
              <a:solidFill>
                <a:schemeClr val="tx1">
                  <a:lumMod val="50000"/>
                  <a:lumOff val="50000"/>
                </a:schemeClr>
              </a:solidFill>
            </a:endParaRPr>
          </a:p>
          <a:p>
            <a:r>
              <a:rPr kumimoji="0" lang="en-CA" b="1" i="0" u="none" strike="noStrike" kern="1200" cap="none" spc="300" normalizeH="0" baseline="0" noProof="0" dirty="0">
                <a:ln>
                  <a:noFill/>
                </a:ln>
                <a:solidFill>
                  <a:prstClr val="black"/>
                </a:solidFill>
                <a:effectLst/>
                <a:uLnTx/>
                <a:uFillTx/>
                <a:latin typeface="Calibri"/>
                <a:ea typeface="+mn-ea"/>
                <a:cs typeface="+mn-cs"/>
              </a:rPr>
              <a:t>FOR LESSON PLANS</a:t>
            </a:r>
            <a:r>
              <a:rPr kumimoji="0" lang="en-CA" b="0" i="0" u="none" strike="noStrike" kern="1200" cap="none" spc="0" normalizeH="0" baseline="0" noProof="0" dirty="0">
                <a:ln>
                  <a:noFill/>
                </a:ln>
                <a:solidFill>
                  <a:prstClr val="black"/>
                </a:solidFill>
                <a:effectLst/>
                <a:uLnTx/>
                <a:uFillTx/>
                <a:latin typeface="Calibri"/>
                <a:ea typeface="+mn-ea"/>
                <a:cs typeface="+mn-cs"/>
              </a:rPr>
              <a:t>, please use our accompanying </a:t>
            </a:r>
            <a:r>
              <a:rPr kumimoji="0" lang="en-CA" b="0" i="1" u="none" strike="noStrike" kern="1200" cap="none" spc="0" normalizeH="0" baseline="0" noProof="0" dirty="0">
                <a:ln>
                  <a:noFill/>
                </a:ln>
                <a:solidFill>
                  <a:prstClr val="black"/>
                </a:solidFill>
                <a:effectLst/>
                <a:uLnTx/>
                <a:uFillTx/>
                <a:latin typeface="Calibri"/>
                <a:ea typeface="+mn-ea"/>
                <a:cs typeface="+mn-cs"/>
              </a:rPr>
              <a:t>Lesson Plans &amp; Teaching Resources</a:t>
            </a:r>
            <a:endParaRPr lang="en-CA" dirty="0"/>
          </a:p>
          <a:p>
            <a:endParaRPr lang="en-CA" sz="2000" b="1" spc="300" dirty="0"/>
          </a:p>
          <a:p>
            <a:r>
              <a:rPr lang="en-CA" b="1" spc="300" dirty="0"/>
              <a:t>A VCH PARENT/GUARDIAN LETTER OF SUPPORT </a:t>
            </a:r>
            <a:r>
              <a:rPr lang="en-CA" dirty="0"/>
              <a:t>for sexual health education is available to send home before lessons with your parent/guardian notification. </a:t>
            </a:r>
          </a:p>
          <a:p>
            <a:r>
              <a:rPr lang="en-CA" b="1" dirty="0">
                <a:solidFill>
                  <a:schemeClr val="accent1"/>
                </a:solidFill>
              </a:rPr>
              <a:t>I am here to help should you or your students have any questions. </a:t>
            </a:r>
          </a:p>
        </p:txBody>
      </p:sp>
      <p:sp>
        <p:nvSpPr>
          <p:cNvPr id="15" name="TextBox 14">
            <a:extLst>
              <a:ext uri="{FF2B5EF4-FFF2-40B4-BE49-F238E27FC236}">
                <a16:creationId xmlns:a16="http://schemas.microsoft.com/office/drawing/2014/main" id="{B8A41337-AAB8-FF73-4DA9-C48071E5CDDD}"/>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16" name="Subtitle 1">
            <a:extLst>
              <a:ext uri="{FF2B5EF4-FFF2-40B4-BE49-F238E27FC236}">
                <a16:creationId xmlns:a16="http://schemas.microsoft.com/office/drawing/2014/main" id="{9C57E69E-7D86-2592-6B92-C7EE907716A7}"/>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spTree>
    <p:extLst>
      <p:ext uri="{BB962C8B-B14F-4D97-AF65-F5344CB8AC3E}">
        <p14:creationId xmlns:p14="http://schemas.microsoft.com/office/powerpoint/2010/main" val="15936270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098B877-81D9-E79A-DD35-5957051EDB12}"/>
              </a:ext>
            </a:extLst>
          </p:cNvPr>
          <p:cNvPicPr>
            <a:picLocks noChangeAspect="1"/>
          </p:cNvPicPr>
          <p:nvPr/>
        </p:nvPicPr>
        <p:blipFill rotWithShape="1">
          <a:blip r:embed="rId3"/>
          <a:srcRect r="19547"/>
          <a:stretch/>
        </p:blipFill>
        <p:spPr>
          <a:xfrm>
            <a:off x="4693157" y="0"/>
            <a:ext cx="7498843" cy="6858000"/>
          </a:xfrm>
          <a:prstGeom prst="rect">
            <a:avLst/>
          </a:prstGeom>
        </p:spPr>
      </p:pic>
      <p:sp>
        <p:nvSpPr>
          <p:cNvPr id="2" name="Title 1"/>
          <p:cNvSpPr>
            <a:spLocks noGrp="1"/>
          </p:cNvSpPr>
          <p:nvPr>
            <p:ph type="title"/>
          </p:nvPr>
        </p:nvSpPr>
        <p:spPr>
          <a:xfrm>
            <a:off x="5985164" y="1029008"/>
            <a:ext cx="5273681" cy="510416"/>
          </a:xfrm>
        </p:spPr>
        <p:txBody>
          <a:bodyPr anchor="t">
            <a:noAutofit/>
          </a:bodyPr>
          <a:lstStyle/>
          <a:p>
            <a:r>
              <a:rPr lang="en-US">
                <a:solidFill>
                  <a:schemeClr val="accent4"/>
                </a:solidFill>
              </a:rPr>
              <a:t>Rationale</a:t>
            </a:r>
            <a:endParaRPr lang="en-CA">
              <a:solidFill>
                <a:schemeClr val="accent4"/>
              </a:solidFill>
            </a:endParaRPr>
          </a:p>
        </p:txBody>
      </p:sp>
      <p:sp>
        <p:nvSpPr>
          <p:cNvPr id="3" name="Content Placeholder 2"/>
          <p:cNvSpPr>
            <a:spLocks noGrp="1"/>
          </p:cNvSpPr>
          <p:nvPr>
            <p:ph type="body" sz="quarter" idx="13"/>
          </p:nvPr>
        </p:nvSpPr>
        <p:spPr>
          <a:xfrm>
            <a:off x="587828" y="2194742"/>
            <a:ext cx="3688080" cy="2348124"/>
          </a:xfrm>
        </p:spPr>
        <p:txBody>
          <a:bodyPr>
            <a:normAutofit/>
          </a:bodyPr>
          <a:lstStyle/>
          <a:p>
            <a:pPr marL="0" indent="0">
              <a:buClr>
                <a:schemeClr val="accent4"/>
              </a:buClr>
              <a:buNone/>
            </a:pPr>
            <a:r>
              <a:rPr lang="en-US" sz="2800"/>
              <a:t>Students of all genders should learn about sexual health together</a:t>
            </a:r>
          </a:p>
        </p:txBody>
      </p:sp>
      <p:sp>
        <p:nvSpPr>
          <p:cNvPr id="4" name="Content Placeholder 3"/>
          <p:cNvSpPr>
            <a:spLocks noGrp="1"/>
          </p:cNvSpPr>
          <p:nvPr>
            <p:ph type="body" sz="quarter" idx="14"/>
          </p:nvPr>
        </p:nvSpPr>
        <p:spPr>
          <a:xfrm>
            <a:off x="5985164" y="2194742"/>
            <a:ext cx="5498275" cy="3334170"/>
          </a:xfrm>
        </p:spPr>
        <p:txBody>
          <a:bodyPr>
            <a:normAutofit/>
          </a:bodyPr>
          <a:lstStyle/>
          <a:p>
            <a:pPr>
              <a:buClr>
                <a:schemeClr val="accent4"/>
              </a:buClr>
              <a:buFont typeface="Wingdings" panose="05000000000000000000" pitchFamily="2" charset="2"/>
              <a:buChar char="q"/>
            </a:pPr>
            <a:r>
              <a:rPr lang="en-US">
                <a:solidFill>
                  <a:schemeClr val="tx1">
                    <a:lumMod val="65000"/>
                    <a:lumOff val="35000"/>
                  </a:schemeClr>
                </a:solidFill>
              </a:rPr>
              <a:t>Greater understanding and respect for different perspectives </a:t>
            </a:r>
          </a:p>
          <a:p>
            <a:pPr>
              <a:buClr>
                <a:schemeClr val="accent4"/>
              </a:buClr>
              <a:buFont typeface="Wingdings" panose="05000000000000000000" pitchFamily="2" charset="2"/>
              <a:buChar char="q"/>
            </a:pPr>
            <a:r>
              <a:rPr lang="en-US">
                <a:solidFill>
                  <a:schemeClr val="tx1">
                    <a:lumMod val="65000"/>
                    <a:lumOff val="35000"/>
                  </a:schemeClr>
                </a:solidFill>
              </a:rPr>
              <a:t>Help develop skills &amp; knowledge for healthy relationships</a:t>
            </a:r>
          </a:p>
          <a:p>
            <a:pPr>
              <a:buClr>
                <a:schemeClr val="accent4"/>
              </a:buClr>
              <a:buFont typeface="Wingdings" panose="05000000000000000000" pitchFamily="2" charset="2"/>
              <a:buChar char="q"/>
            </a:pPr>
            <a:r>
              <a:rPr lang="en-US">
                <a:solidFill>
                  <a:schemeClr val="tx1">
                    <a:lumMod val="65000"/>
                    <a:lumOff val="35000"/>
                  </a:schemeClr>
                </a:solidFill>
              </a:rPr>
              <a:t>Safer and more inclusive for gender diverse students</a:t>
            </a:r>
          </a:p>
          <a:p>
            <a:pPr>
              <a:buClr>
                <a:schemeClr val="accent4"/>
              </a:buClr>
              <a:buFont typeface="Wingdings" panose="05000000000000000000" pitchFamily="2" charset="2"/>
              <a:buChar char="q"/>
            </a:pPr>
            <a:endParaRPr lang="en-US">
              <a:solidFill>
                <a:schemeClr val="tx1">
                  <a:lumMod val="65000"/>
                  <a:lumOff val="35000"/>
                </a:schemeClr>
              </a:solidFill>
            </a:endParaRPr>
          </a:p>
        </p:txBody>
      </p:sp>
      <p:sp>
        <p:nvSpPr>
          <p:cNvPr id="5" name="TextBox 4">
            <a:extLst>
              <a:ext uri="{FF2B5EF4-FFF2-40B4-BE49-F238E27FC236}">
                <a16:creationId xmlns:a16="http://schemas.microsoft.com/office/drawing/2014/main" id="{84303B18-C86A-AFC4-743F-BA313210612B}"/>
              </a:ext>
            </a:extLst>
          </p:cNvPr>
          <p:cNvSpPr txBox="1"/>
          <p:nvPr/>
        </p:nvSpPr>
        <p:spPr>
          <a:xfrm>
            <a:off x="4251960" y="6111405"/>
            <a:ext cx="368808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a:ln>
                  <a:noFill/>
                </a:ln>
                <a:solidFill>
                  <a:prstClr val="black">
                    <a:lumMod val="50000"/>
                    <a:lumOff val="50000"/>
                  </a:prstClr>
                </a:solidFill>
                <a:effectLst/>
                <a:uLnTx/>
                <a:uFillTx/>
                <a:latin typeface="Calibri" panose="020F0502020204030204" pitchFamily="34" charset="0"/>
                <a:ea typeface="+mn-ea"/>
                <a:cs typeface="+mn-cs"/>
              </a:rPr>
              <a:t>Healthy Sexuality</a:t>
            </a:r>
            <a:endParaRPr kumimoji="0" lang="en-CA" sz="2000" b="0" i="0" u="none" strike="noStrike" kern="1200" cap="none" spc="300" normalizeH="0" baseline="0" noProof="0">
              <a:ln>
                <a:noFill/>
              </a:ln>
              <a:solidFill>
                <a:prstClr val="black">
                  <a:lumMod val="50000"/>
                  <a:lumOff val="50000"/>
                </a:prstClr>
              </a:solidFill>
              <a:effectLst/>
              <a:uLnTx/>
              <a:uFillTx/>
              <a:latin typeface="Calibri"/>
              <a:ea typeface="+mn-ea"/>
              <a:cs typeface="+mn-cs"/>
            </a:endParaRPr>
          </a:p>
        </p:txBody>
      </p:sp>
      <p:sp>
        <p:nvSpPr>
          <p:cNvPr id="6" name="Subtitle 1">
            <a:extLst>
              <a:ext uri="{FF2B5EF4-FFF2-40B4-BE49-F238E27FC236}">
                <a16:creationId xmlns:a16="http://schemas.microsoft.com/office/drawing/2014/main" id="{43A8477C-4D70-B251-9F2F-5A0A3BA1425E}"/>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100" normalizeH="0" baseline="0" noProof="0">
                <a:ln>
                  <a:noFill/>
                </a:ln>
                <a:solidFill>
                  <a:srgbClr val="0078AE"/>
                </a:solidFill>
                <a:effectLst/>
                <a:uLnTx/>
                <a:uFillTx/>
                <a:latin typeface="Calibri"/>
                <a:ea typeface="ADLaM Display" panose="020B0604020202020204" pitchFamily="2" charset="0"/>
                <a:cs typeface="ADLaM Display" panose="020B0604020202020204" pitchFamily="2" charset="0"/>
              </a:rPr>
              <a:t>Public Health </a:t>
            </a:r>
          </a:p>
        </p:txBody>
      </p:sp>
      <p:sp>
        <p:nvSpPr>
          <p:cNvPr id="7" name="Slide Number Placeholder 6">
            <a:extLst>
              <a:ext uri="{FF2B5EF4-FFF2-40B4-BE49-F238E27FC236}">
                <a16:creationId xmlns:a16="http://schemas.microsoft.com/office/drawing/2014/main" id="{0CA44720-ADB3-6725-92EF-8F70D76A247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460CF-4789-5848-B965-6EAFD6B7CB2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Title 1">
            <a:extLst>
              <a:ext uri="{FF2B5EF4-FFF2-40B4-BE49-F238E27FC236}">
                <a16:creationId xmlns:a16="http://schemas.microsoft.com/office/drawing/2014/main" id="{F6BDACD4-7AAB-5D57-2ADC-B9412A24C3A8}"/>
              </a:ext>
            </a:extLst>
          </p:cNvPr>
          <p:cNvSpPr txBox="1">
            <a:spLocks/>
          </p:cNvSpPr>
          <p:nvPr/>
        </p:nvSpPr>
        <p:spPr>
          <a:xfrm>
            <a:off x="587828" y="701534"/>
            <a:ext cx="3892732" cy="837890"/>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3000" b="1" i="0" kern="1200" baseline="0">
                <a:solidFill>
                  <a:srgbClr val="0078AE"/>
                </a:solidFill>
                <a:latin typeface="Calibri" panose="020F050202020403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a:ln>
                  <a:noFill/>
                </a:ln>
                <a:solidFill>
                  <a:srgbClr val="006271"/>
                </a:solidFill>
                <a:effectLst/>
                <a:uLnTx/>
                <a:uFillTx/>
                <a:latin typeface="Calibri" panose="020F0502020204030204" pitchFamily="34" charset="0"/>
                <a:ea typeface="+mj-ea"/>
                <a:cs typeface="+mj-cs"/>
              </a:rPr>
              <a:t>Keep all students together</a:t>
            </a:r>
            <a:endParaRPr kumimoji="0" lang="en-CA" sz="3000" b="0" i="0" u="none" strike="noStrike" kern="1200" cap="none" spc="0" normalizeH="0" baseline="0" noProof="0">
              <a:ln>
                <a:noFill/>
              </a:ln>
              <a:solidFill>
                <a:srgbClr val="006271"/>
              </a:solidFill>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2491222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098B877-81D9-E79A-DD35-5957051EDB12}"/>
              </a:ext>
            </a:extLst>
          </p:cNvPr>
          <p:cNvPicPr>
            <a:picLocks noChangeAspect="1"/>
          </p:cNvPicPr>
          <p:nvPr/>
        </p:nvPicPr>
        <p:blipFill rotWithShape="1">
          <a:blip r:embed="rId3"/>
          <a:srcRect r="19547"/>
          <a:stretch/>
        </p:blipFill>
        <p:spPr>
          <a:xfrm>
            <a:off x="4693157" y="0"/>
            <a:ext cx="7498843" cy="6858000"/>
          </a:xfrm>
          <a:prstGeom prst="rect">
            <a:avLst/>
          </a:prstGeom>
        </p:spPr>
      </p:pic>
      <p:sp>
        <p:nvSpPr>
          <p:cNvPr id="2" name="Title 1"/>
          <p:cNvSpPr>
            <a:spLocks noGrp="1"/>
          </p:cNvSpPr>
          <p:nvPr>
            <p:ph type="title"/>
          </p:nvPr>
        </p:nvSpPr>
        <p:spPr>
          <a:xfrm>
            <a:off x="5985164" y="1029008"/>
            <a:ext cx="5273681" cy="510416"/>
          </a:xfrm>
        </p:spPr>
        <p:txBody>
          <a:bodyPr anchor="t">
            <a:noAutofit/>
          </a:bodyPr>
          <a:lstStyle/>
          <a:p>
            <a:r>
              <a:rPr lang="en-US">
                <a:solidFill>
                  <a:schemeClr val="accent4"/>
                </a:solidFill>
              </a:rPr>
              <a:t>Tips</a:t>
            </a:r>
            <a:endParaRPr lang="en-CA">
              <a:solidFill>
                <a:schemeClr val="accent4"/>
              </a:solidFill>
            </a:endParaRPr>
          </a:p>
        </p:txBody>
      </p:sp>
      <p:sp>
        <p:nvSpPr>
          <p:cNvPr id="3" name="Content Placeholder 2"/>
          <p:cNvSpPr>
            <a:spLocks noGrp="1"/>
          </p:cNvSpPr>
          <p:nvPr>
            <p:ph type="body" sz="quarter" idx="13"/>
          </p:nvPr>
        </p:nvSpPr>
        <p:spPr>
          <a:xfrm>
            <a:off x="587828" y="2199720"/>
            <a:ext cx="3688080" cy="2348124"/>
          </a:xfrm>
        </p:spPr>
        <p:txBody>
          <a:bodyPr>
            <a:normAutofit/>
          </a:bodyPr>
          <a:lstStyle/>
          <a:p>
            <a:pPr marL="0" indent="0">
              <a:buClr>
                <a:schemeClr val="accent4"/>
              </a:buClr>
              <a:buNone/>
            </a:pPr>
            <a:r>
              <a:rPr lang="en-US" sz="2800"/>
              <a:t>Key to developing decision-making and practical skills and self-confidence</a:t>
            </a:r>
          </a:p>
        </p:txBody>
      </p:sp>
      <p:sp>
        <p:nvSpPr>
          <p:cNvPr id="4" name="Content Placeholder 3"/>
          <p:cNvSpPr>
            <a:spLocks noGrp="1"/>
          </p:cNvSpPr>
          <p:nvPr>
            <p:ph type="body" sz="quarter" idx="14"/>
          </p:nvPr>
        </p:nvSpPr>
        <p:spPr>
          <a:xfrm>
            <a:off x="5985164" y="2199720"/>
            <a:ext cx="5498275" cy="3334170"/>
          </a:xfrm>
        </p:spPr>
        <p:txBody>
          <a:bodyPr>
            <a:normAutofit/>
          </a:bodyPr>
          <a:lstStyle/>
          <a:p>
            <a:pPr>
              <a:buClr>
                <a:schemeClr val="accent4"/>
              </a:buClr>
              <a:buFont typeface="Wingdings" panose="05000000000000000000" pitchFamily="2" charset="2"/>
              <a:buChar char="q"/>
            </a:pPr>
            <a:r>
              <a:rPr lang="en-US">
                <a:solidFill>
                  <a:schemeClr val="tx1">
                    <a:lumMod val="65000"/>
                    <a:lumOff val="35000"/>
                  </a:schemeClr>
                </a:solidFill>
              </a:rPr>
              <a:t>Some students may feel threatened or self-conscious – Use role-play </a:t>
            </a:r>
            <a:r>
              <a:rPr lang="en-US" err="1">
                <a:solidFill>
                  <a:schemeClr val="tx1">
                    <a:lumMod val="65000"/>
                    <a:lumOff val="35000"/>
                  </a:schemeClr>
                </a:solidFill>
              </a:rPr>
              <a:t>humour</a:t>
            </a:r>
            <a:r>
              <a:rPr lang="en-US">
                <a:solidFill>
                  <a:schemeClr val="tx1">
                    <a:lumMod val="65000"/>
                    <a:lumOff val="35000"/>
                  </a:schemeClr>
                </a:solidFill>
              </a:rPr>
              <a:t> to break the ice </a:t>
            </a:r>
            <a:r>
              <a:rPr lang="en-US">
                <a:solidFill>
                  <a:schemeClr val="tx1">
                    <a:lumMod val="65000"/>
                    <a:lumOff val="35000"/>
                  </a:schemeClr>
                </a:solidFill>
                <a:sym typeface="Wingdings" panose="05000000000000000000" pitchFamily="2" charset="2"/>
              </a:rPr>
              <a:t></a:t>
            </a:r>
            <a:endParaRPr lang="en-US">
              <a:solidFill>
                <a:schemeClr val="tx1">
                  <a:lumMod val="65000"/>
                  <a:lumOff val="35000"/>
                </a:schemeClr>
              </a:solidFill>
            </a:endParaRPr>
          </a:p>
          <a:p>
            <a:pPr>
              <a:buClr>
                <a:schemeClr val="accent4"/>
              </a:buClr>
              <a:buFont typeface="Wingdings" panose="05000000000000000000" pitchFamily="2" charset="2"/>
              <a:buChar char="q"/>
            </a:pPr>
            <a:r>
              <a:rPr lang="en-US">
                <a:solidFill>
                  <a:schemeClr val="tx1">
                    <a:lumMod val="65000"/>
                    <a:lumOff val="35000"/>
                  </a:schemeClr>
                </a:solidFill>
              </a:rPr>
              <a:t>Introduce the skills through readings</a:t>
            </a:r>
          </a:p>
          <a:p>
            <a:pPr>
              <a:buClr>
                <a:schemeClr val="accent4"/>
              </a:buClr>
              <a:buFont typeface="Wingdings" panose="05000000000000000000" pitchFamily="2" charset="2"/>
              <a:buChar char="q"/>
            </a:pPr>
            <a:r>
              <a:rPr lang="en-US">
                <a:solidFill>
                  <a:schemeClr val="tx1">
                    <a:lumMod val="65000"/>
                    <a:lumOff val="35000"/>
                  </a:schemeClr>
                </a:solidFill>
              </a:rPr>
              <a:t>Demonstrate or have students watch a successful skill performance</a:t>
            </a:r>
          </a:p>
        </p:txBody>
      </p:sp>
      <p:sp>
        <p:nvSpPr>
          <p:cNvPr id="5" name="TextBox 4">
            <a:extLst>
              <a:ext uri="{FF2B5EF4-FFF2-40B4-BE49-F238E27FC236}">
                <a16:creationId xmlns:a16="http://schemas.microsoft.com/office/drawing/2014/main" id="{84303B18-C86A-AFC4-743F-BA313210612B}"/>
              </a:ext>
            </a:extLst>
          </p:cNvPr>
          <p:cNvSpPr txBox="1"/>
          <p:nvPr/>
        </p:nvSpPr>
        <p:spPr>
          <a:xfrm>
            <a:off x="4251960" y="6111405"/>
            <a:ext cx="368808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a:ln>
                  <a:noFill/>
                </a:ln>
                <a:solidFill>
                  <a:prstClr val="black">
                    <a:lumMod val="50000"/>
                    <a:lumOff val="50000"/>
                  </a:prstClr>
                </a:solidFill>
                <a:effectLst/>
                <a:uLnTx/>
                <a:uFillTx/>
                <a:latin typeface="Calibri" panose="020F0502020204030204" pitchFamily="34" charset="0"/>
                <a:ea typeface="+mn-ea"/>
                <a:cs typeface="+mn-cs"/>
              </a:rPr>
              <a:t>Healthy Sexuality</a:t>
            </a:r>
            <a:endParaRPr kumimoji="0" lang="en-CA" sz="2000" b="0" i="0" u="none" strike="noStrike" kern="1200" cap="none" spc="300" normalizeH="0" baseline="0" noProof="0">
              <a:ln>
                <a:noFill/>
              </a:ln>
              <a:solidFill>
                <a:prstClr val="black">
                  <a:lumMod val="50000"/>
                  <a:lumOff val="50000"/>
                </a:prstClr>
              </a:solidFill>
              <a:effectLst/>
              <a:uLnTx/>
              <a:uFillTx/>
              <a:latin typeface="Calibri"/>
              <a:ea typeface="+mn-ea"/>
              <a:cs typeface="+mn-cs"/>
            </a:endParaRPr>
          </a:p>
        </p:txBody>
      </p:sp>
      <p:sp>
        <p:nvSpPr>
          <p:cNvPr id="6" name="Subtitle 1">
            <a:extLst>
              <a:ext uri="{FF2B5EF4-FFF2-40B4-BE49-F238E27FC236}">
                <a16:creationId xmlns:a16="http://schemas.microsoft.com/office/drawing/2014/main" id="{43A8477C-4D70-B251-9F2F-5A0A3BA1425E}"/>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100" normalizeH="0" baseline="0" noProof="0">
                <a:ln>
                  <a:noFill/>
                </a:ln>
                <a:solidFill>
                  <a:srgbClr val="0078AE"/>
                </a:solidFill>
                <a:effectLst/>
                <a:uLnTx/>
                <a:uFillTx/>
                <a:latin typeface="Calibri"/>
                <a:ea typeface="ADLaM Display" panose="020B0604020202020204" pitchFamily="2" charset="0"/>
                <a:cs typeface="ADLaM Display" panose="020B0604020202020204" pitchFamily="2" charset="0"/>
              </a:rPr>
              <a:t>Public Health </a:t>
            </a:r>
          </a:p>
        </p:txBody>
      </p:sp>
      <p:sp>
        <p:nvSpPr>
          <p:cNvPr id="7" name="Slide Number Placeholder 6">
            <a:extLst>
              <a:ext uri="{FF2B5EF4-FFF2-40B4-BE49-F238E27FC236}">
                <a16:creationId xmlns:a16="http://schemas.microsoft.com/office/drawing/2014/main" id="{0CA44720-ADB3-6725-92EF-8F70D76A247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460CF-4789-5848-B965-6EAFD6B7CB2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Title 1">
            <a:extLst>
              <a:ext uri="{FF2B5EF4-FFF2-40B4-BE49-F238E27FC236}">
                <a16:creationId xmlns:a16="http://schemas.microsoft.com/office/drawing/2014/main" id="{F6BDACD4-7AAB-5D57-2ADC-B9412A24C3A8}"/>
              </a:ext>
            </a:extLst>
          </p:cNvPr>
          <p:cNvSpPr txBox="1">
            <a:spLocks/>
          </p:cNvSpPr>
          <p:nvPr/>
        </p:nvSpPr>
        <p:spPr>
          <a:xfrm>
            <a:off x="587828" y="701534"/>
            <a:ext cx="3892732" cy="83789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000" b="1" i="0" kern="1200" baseline="0">
                <a:solidFill>
                  <a:srgbClr val="0078AE"/>
                </a:solidFill>
                <a:latin typeface="Calibri" panose="020F050202020403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a:ln>
                  <a:noFill/>
                </a:ln>
                <a:solidFill>
                  <a:srgbClr val="006271"/>
                </a:solidFill>
                <a:effectLst/>
                <a:uLnTx/>
                <a:uFillTx/>
                <a:latin typeface="Calibri" panose="020F0502020204030204" pitchFamily="34" charset="0"/>
                <a:ea typeface="+mj-ea"/>
                <a:cs typeface="+mj-cs"/>
              </a:rPr>
              <a:t>Use role play</a:t>
            </a:r>
            <a:endParaRPr kumimoji="0" lang="en-CA" sz="3000" b="0" i="0" u="none" strike="noStrike" kern="1200" cap="none" spc="0" normalizeH="0" baseline="0" noProof="0">
              <a:ln>
                <a:noFill/>
              </a:ln>
              <a:solidFill>
                <a:srgbClr val="006271"/>
              </a:solidFill>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3592992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098B877-81D9-E79A-DD35-5957051EDB12}"/>
              </a:ext>
            </a:extLst>
          </p:cNvPr>
          <p:cNvPicPr>
            <a:picLocks noChangeAspect="1"/>
          </p:cNvPicPr>
          <p:nvPr/>
        </p:nvPicPr>
        <p:blipFill rotWithShape="1">
          <a:blip r:embed="rId3"/>
          <a:srcRect r="19547"/>
          <a:stretch/>
        </p:blipFill>
        <p:spPr>
          <a:xfrm>
            <a:off x="4693157" y="0"/>
            <a:ext cx="7498843" cy="6858000"/>
          </a:xfrm>
          <a:prstGeom prst="rect">
            <a:avLst/>
          </a:prstGeom>
        </p:spPr>
      </p:pic>
      <p:sp>
        <p:nvSpPr>
          <p:cNvPr id="2" name="Title 1"/>
          <p:cNvSpPr>
            <a:spLocks noGrp="1"/>
          </p:cNvSpPr>
          <p:nvPr>
            <p:ph type="title"/>
          </p:nvPr>
        </p:nvSpPr>
        <p:spPr>
          <a:xfrm>
            <a:off x="5985164" y="1029008"/>
            <a:ext cx="5273681" cy="510416"/>
          </a:xfrm>
        </p:spPr>
        <p:txBody>
          <a:bodyPr anchor="t">
            <a:noAutofit/>
          </a:bodyPr>
          <a:lstStyle/>
          <a:p>
            <a:r>
              <a:rPr lang="en-US">
                <a:solidFill>
                  <a:schemeClr val="accent4"/>
                </a:solidFill>
              </a:rPr>
              <a:t>Tips</a:t>
            </a:r>
            <a:endParaRPr lang="en-CA">
              <a:solidFill>
                <a:schemeClr val="accent4"/>
              </a:solidFill>
            </a:endParaRPr>
          </a:p>
        </p:txBody>
      </p:sp>
      <p:sp>
        <p:nvSpPr>
          <p:cNvPr id="3" name="Content Placeholder 2"/>
          <p:cNvSpPr>
            <a:spLocks noGrp="1"/>
          </p:cNvSpPr>
          <p:nvPr>
            <p:ph type="body" sz="quarter" idx="13"/>
          </p:nvPr>
        </p:nvSpPr>
        <p:spPr>
          <a:xfrm>
            <a:off x="661318" y="2193954"/>
            <a:ext cx="3688080" cy="2348124"/>
          </a:xfrm>
        </p:spPr>
        <p:txBody>
          <a:bodyPr>
            <a:normAutofit/>
          </a:bodyPr>
          <a:lstStyle/>
          <a:p>
            <a:pPr marL="0" indent="0">
              <a:buClr>
                <a:schemeClr val="accent4"/>
              </a:buClr>
              <a:buNone/>
            </a:pPr>
            <a:r>
              <a:rPr lang="en-US" sz="2800"/>
              <a:t>Entertaining way to introduce content and raise issues</a:t>
            </a:r>
          </a:p>
        </p:txBody>
      </p:sp>
      <p:sp>
        <p:nvSpPr>
          <p:cNvPr id="4" name="Content Placeholder 3"/>
          <p:cNvSpPr>
            <a:spLocks noGrp="1"/>
          </p:cNvSpPr>
          <p:nvPr>
            <p:ph type="body" sz="quarter" idx="14"/>
          </p:nvPr>
        </p:nvSpPr>
        <p:spPr>
          <a:xfrm>
            <a:off x="5985164" y="2193954"/>
            <a:ext cx="5498275" cy="3334170"/>
          </a:xfrm>
        </p:spPr>
        <p:txBody>
          <a:bodyPr>
            <a:normAutofit/>
          </a:bodyPr>
          <a:lstStyle/>
          <a:p>
            <a:pPr>
              <a:buClr>
                <a:schemeClr val="accent4"/>
              </a:buClr>
              <a:buFont typeface="Wingdings" panose="05000000000000000000" pitchFamily="2" charset="2"/>
              <a:buChar char="q"/>
            </a:pPr>
            <a:r>
              <a:rPr lang="en-US">
                <a:solidFill>
                  <a:schemeClr val="tx1">
                    <a:lumMod val="65000"/>
                    <a:lumOff val="35000"/>
                  </a:schemeClr>
                </a:solidFill>
              </a:rPr>
              <a:t>Preview all video/media content </a:t>
            </a:r>
          </a:p>
          <a:p>
            <a:pPr>
              <a:buClr>
                <a:schemeClr val="accent4"/>
              </a:buClr>
              <a:buFont typeface="Wingdings" panose="05000000000000000000" pitchFamily="2" charset="2"/>
              <a:buChar char="q"/>
            </a:pPr>
            <a:r>
              <a:rPr lang="en-US">
                <a:solidFill>
                  <a:schemeClr val="tx1">
                    <a:lumMod val="65000"/>
                    <a:lumOff val="35000"/>
                  </a:schemeClr>
                </a:solidFill>
              </a:rPr>
              <a:t>Have school administration approve</a:t>
            </a:r>
          </a:p>
          <a:p>
            <a:pPr>
              <a:buClr>
                <a:schemeClr val="accent4"/>
              </a:buClr>
              <a:buFont typeface="Wingdings" panose="05000000000000000000" pitchFamily="2" charset="2"/>
              <a:buChar char="q"/>
            </a:pPr>
            <a:r>
              <a:rPr lang="en-US" cap="small">
                <a:solidFill>
                  <a:schemeClr val="tx1">
                    <a:lumMod val="65000"/>
                    <a:lumOff val="35000"/>
                  </a:schemeClr>
                </a:solidFill>
              </a:rPr>
              <a:t>Option</a:t>
            </a:r>
            <a:r>
              <a:rPr lang="en-US">
                <a:solidFill>
                  <a:schemeClr val="tx1">
                    <a:lumMod val="65000"/>
                    <a:lumOff val="35000"/>
                  </a:schemeClr>
                </a:solidFill>
              </a:rPr>
              <a:t>: Mute the sound and narrate based on your students’ needs</a:t>
            </a:r>
          </a:p>
        </p:txBody>
      </p:sp>
      <p:sp>
        <p:nvSpPr>
          <p:cNvPr id="5" name="TextBox 4">
            <a:extLst>
              <a:ext uri="{FF2B5EF4-FFF2-40B4-BE49-F238E27FC236}">
                <a16:creationId xmlns:a16="http://schemas.microsoft.com/office/drawing/2014/main" id="{84303B18-C86A-AFC4-743F-BA313210612B}"/>
              </a:ext>
            </a:extLst>
          </p:cNvPr>
          <p:cNvSpPr txBox="1"/>
          <p:nvPr/>
        </p:nvSpPr>
        <p:spPr>
          <a:xfrm>
            <a:off x="4251960" y="6111405"/>
            <a:ext cx="368808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a:ln>
                  <a:noFill/>
                </a:ln>
                <a:solidFill>
                  <a:prstClr val="black">
                    <a:lumMod val="50000"/>
                    <a:lumOff val="50000"/>
                  </a:prstClr>
                </a:solidFill>
                <a:effectLst/>
                <a:uLnTx/>
                <a:uFillTx/>
                <a:latin typeface="Calibri" panose="020F0502020204030204" pitchFamily="34" charset="0"/>
                <a:ea typeface="+mn-ea"/>
                <a:cs typeface="+mn-cs"/>
              </a:rPr>
              <a:t>Healthy Sexuality</a:t>
            </a:r>
            <a:endParaRPr kumimoji="0" lang="en-CA" sz="2000" b="0" i="0" u="none" strike="noStrike" kern="1200" cap="none" spc="300" normalizeH="0" baseline="0" noProof="0">
              <a:ln>
                <a:noFill/>
              </a:ln>
              <a:solidFill>
                <a:prstClr val="black">
                  <a:lumMod val="50000"/>
                  <a:lumOff val="50000"/>
                </a:prstClr>
              </a:solidFill>
              <a:effectLst/>
              <a:uLnTx/>
              <a:uFillTx/>
              <a:latin typeface="Calibri"/>
              <a:ea typeface="+mn-ea"/>
              <a:cs typeface="+mn-cs"/>
            </a:endParaRPr>
          </a:p>
        </p:txBody>
      </p:sp>
      <p:sp>
        <p:nvSpPr>
          <p:cNvPr id="6" name="Subtitle 1">
            <a:extLst>
              <a:ext uri="{FF2B5EF4-FFF2-40B4-BE49-F238E27FC236}">
                <a16:creationId xmlns:a16="http://schemas.microsoft.com/office/drawing/2014/main" id="{43A8477C-4D70-B251-9F2F-5A0A3BA1425E}"/>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100" normalizeH="0" baseline="0" noProof="0">
                <a:ln>
                  <a:noFill/>
                </a:ln>
                <a:solidFill>
                  <a:srgbClr val="0078AE"/>
                </a:solidFill>
                <a:effectLst/>
                <a:uLnTx/>
                <a:uFillTx/>
                <a:latin typeface="Calibri"/>
                <a:ea typeface="ADLaM Display" panose="020B0604020202020204" pitchFamily="2" charset="0"/>
                <a:cs typeface="ADLaM Display" panose="020B0604020202020204" pitchFamily="2" charset="0"/>
              </a:rPr>
              <a:t>Public Health </a:t>
            </a:r>
          </a:p>
        </p:txBody>
      </p:sp>
      <p:sp>
        <p:nvSpPr>
          <p:cNvPr id="7" name="Slide Number Placeholder 6">
            <a:extLst>
              <a:ext uri="{FF2B5EF4-FFF2-40B4-BE49-F238E27FC236}">
                <a16:creationId xmlns:a16="http://schemas.microsoft.com/office/drawing/2014/main" id="{0CA44720-ADB3-6725-92EF-8F70D76A247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460CF-4789-5848-B965-6EAFD6B7CB2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Title 1">
            <a:extLst>
              <a:ext uri="{FF2B5EF4-FFF2-40B4-BE49-F238E27FC236}">
                <a16:creationId xmlns:a16="http://schemas.microsoft.com/office/drawing/2014/main" id="{F6BDACD4-7AAB-5D57-2ADC-B9412A24C3A8}"/>
              </a:ext>
            </a:extLst>
          </p:cNvPr>
          <p:cNvSpPr txBox="1">
            <a:spLocks/>
          </p:cNvSpPr>
          <p:nvPr/>
        </p:nvSpPr>
        <p:spPr>
          <a:xfrm>
            <a:off x="587828" y="701534"/>
            <a:ext cx="3892732" cy="83789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000" b="1" i="0" kern="1200" baseline="0">
                <a:solidFill>
                  <a:srgbClr val="0078AE"/>
                </a:solidFill>
                <a:latin typeface="Calibri" panose="020F050202020403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solidFill>
                  <a:srgbClr val="006271"/>
                </a:solidFill>
              </a:rPr>
              <a:t>Show videos or media</a:t>
            </a:r>
            <a:endParaRPr kumimoji="0" lang="en-CA" sz="3000" b="0" i="0" u="none" strike="noStrike" kern="1200" cap="none" spc="0" normalizeH="0" baseline="0" noProof="0">
              <a:ln>
                <a:noFill/>
              </a:ln>
              <a:solidFill>
                <a:srgbClr val="006271"/>
              </a:solidFill>
              <a:effectLst/>
              <a:uLnTx/>
              <a:uFillTx/>
              <a:latin typeface="Calibri" panose="020F0502020204030204" pitchFamily="34" charset="0"/>
              <a:ea typeface="+mj-ea"/>
              <a:cs typeface="+mj-cs"/>
            </a:endParaRPr>
          </a:p>
        </p:txBody>
      </p:sp>
      <p:pic>
        <p:nvPicPr>
          <p:cNvPr id="11" name="Graphic 10" descr="Postit Notes with solid fill">
            <a:extLst>
              <a:ext uri="{FF2B5EF4-FFF2-40B4-BE49-F238E27FC236}">
                <a16:creationId xmlns:a16="http://schemas.microsoft.com/office/drawing/2014/main" id="{81E7CD0A-66A6-D69C-B320-725079219CD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61318" y="3511614"/>
            <a:ext cx="914400" cy="914400"/>
          </a:xfrm>
          <a:prstGeom prst="rect">
            <a:avLst/>
          </a:prstGeom>
        </p:spPr>
      </p:pic>
      <p:sp>
        <p:nvSpPr>
          <p:cNvPr id="16" name="TextBox 15">
            <a:extLst>
              <a:ext uri="{FF2B5EF4-FFF2-40B4-BE49-F238E27FC236}">
                <a16:creationId xmlns:a16="http://schemas.microsoft.com/office/drawing/2014/main" id="{40D8F30B-926A-CDB3-5D51-01375F839351}"/>
              </a:ext>
            </a:extLst>
          </p:cNvPr>
          <p:cNvSpPr txBox="1"/>
          <p:nvPr/>
        </p:nvSpPr>
        <p:spPr>
          <a:xfrm>
            <a:off x="1676079" y="3511614"/>
            <a:ext cx="2308517" cy="1200329"/>
          </a:xfrm>
          <a:prstGeom prst="rect">
            <a:avLst/>
          </a:prstGeom>
          <a:noFill/>
        </p:spPr>
        <p:txBody>
          <a:bodyPr wrap="square">
            <a:spAutoFit/>
          </a:bodyPr>
          <a:lstStyle/>
          <a:p>
            <a:pPr marL="0" indent="0">
              <a:buClr>
                <a:schemeClr val="accent4"/>
              </a:buClr>
              <a:buNone/>
            </a:pPr>
            <a:r>
              <a:rPr lang="en-US" sz="2400">
                <a:solidFill>
                  <a:schemeClr val="accent4"/>
                </a:solidFill>
              </a:rPr>
              <a:t>Not all content is appropriate for the classroom</a:t>
            </a:r>
          </a:p>
        </p:txBody>
      </p:sp>
    </p:spTree>
    <p:extLst>
      <p:ext uri="{BB962C8B-B14F-4D97-AF65-F5344CB8AC3E}">
        <p14:creationId xmlns:p14="http://schemas.microsoft.com/office/powerpoint/2010/main" val="930558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5F447E7-41FB-D9CF-5F61-BABC1F9E7830}"/>
              </a:ext>
            </a:extLst>
          </p:cNvPr>
          <p:cNvPicPr>
            <a:picLocks noChangeAspect="1"/>
          </p:cNvPicPr>
          <p:nvPr/>
        </p:nvPicPr>
        <p:blipFill>
          <a:blip r:embed="rId3"/>
          <a:stretch>
            <a:fillRect/>
          </a:stretch>
        </p:blipFill>
        <p:spPr>
          <a:xfrm>
            <a:off x="5744584" y="1388338"/>
            <a:ext cx="5853079" cy="4559879"/>
          </a:xfrm>
          <a:prstGeom prst="rect">
            <a:avLst/>
          </a:prstGeom>
          <a:solidFill>
            <a:schemeClr val="accent4">
              <a:lumMod val="20000"/>
              <a:lumOff val="80000"/>
            </a:schemeClr>
          </a:solidFill>
          <a:effectLst>
            <a:outerShdw blurRad="63500" sx="102000" sy="102000" algn="ctr" rotWithShape="0">
              <a:prstClr val="black">
                <a:alpha val="40000"/>
              </a:prstClr>
            </a:outerShdw>
          </a:effectLst>
        </p:spPr>
      </p:pic>
      <p:sp>
        <p:nvSpPr>
          <p:cNvPr id="2" name="Title 1">
            <a:extLst>
              <a:ext uri="{FF2B5EF4-FFF2-40B4-BE49-F238E27FC236}">
                <a16:creationId xmlns:a16="http://schemas.microsoft.com/office/drawing/2014/main" id="{62CD6B6F-375C-932C-DC03-D9D66B0DBABE}"/>
              </a:ext>
            </a:extLst>
          </p:cNvPr>
          <p:cNvSpPr>
            <a:spLocks noGrp="1"/>
          </p:cNvSpPr>
          <p:nvPr>
            <p:ph type="title"/>
          </p:nvPr>
        </p:nvSpPr>
        <p:spPr>
          <a:xfrm>
            <a:off x="587828" y="666290"/>
            <a:ext cx="10836234" cy="538389"/>
          </a:xfrm>
        </p:spPr>
        <p:txBody>
          <a:bodyPr>
            <a:normAutofit/>
          </a:bodyPr>
          <a:lstStyle/>
          <a:p>
            <a:r>
              <a:rPr lang="en-US" b="0" cap="small">
                <a:solidFill>
                  <a:schemeClr val="accent3"/>
                </a:solidFill>
              </a:rPr>
              <a:t>Media option: </a:t>
            </a:r>
            <a:r>
              <a:rPr lang="en-US">
                <a:solidFill>
                  <a:schemeClr val="accent3"/>
                </a:solidFill>
              </a:rPr>
              <a:t>Kahoot! quizzes</a:t>
            </a:r>
            <a:endParaRPr lang="en-CA">
              <a:solidFill>
                <a:schemeClr val="accent3"/>
              </a:solidFill>
            </a:endParaRPr>
          </a:p>
        </p:txBody>
      </p:sp>
      <p:sp>
        <p:nvSpPr>
          <p:cNvPr id="4" name="Slide Number Placeholder 3">
            <a:extLst>
              <a:ext uri="{FF2B5EF4-FFF2-40B4-BE49-F238E27FC236}">
                <a16:creationId xmlns:a16="http://schemas.microsoft.com/office/drawing/2014/main" id="{91B7A8AA-0ED0-EF90-9989-984E0BE5CEDE}"/>
              </a:ext>
            </a:extLst>
          </p:cNvPr>
          <p:cNvSpPr>
            <a:spLocks noGrp="1"/>
          </p:cNvSpPr>
          <p:nvPr>
            <p:ph type="sldNum" sz="quarter" idx="12"/>
          </p:nvPr>
        </p:nvSpPr>
        <p:spPr/>
        <p:txBody>
          <a:bodyPr/>
          <a:lstStyle/>
          <a:p>
            <a:fld id="{56F460CF-4789-5848-B965-6EAFD6B7CB2A}" type="slidenum">
              <a:rPr lang="en-US" smtClean="0"/>
              <a:t>43</a:t>
            </a:fld>
            <a:endParaRPr lang="en-US"/>
          </a:p>
        </p:txBody>
      </p:sp>
      <p:pic>
        <p:nvPicPr>
          <p:cNvPr id="10" name="Picture 9">
            <a:extLst>
              <a:ext uri="{FF2B5EF4-FFF2-40B4-BE49-F238E27FC236}">
                <a16:creationId xmlns:a16="http://schemas.microsoft.com/office/drawing/2014/main" id="{1563DCE7-D064-A740-6285-81D1111236A5}"/>
              </a:ext>
            </a:extLst>
          </p:cNvPr>
          <p:cNvPicPr>
            <a:picLocks noChangeAspect="1"/>
          </p:cNvPicPr>
          <p:nvPr/>
        </p:nvPicPr>
        <p:blipFill rotWithShape="1">
          <a:blip r:embed="rId4"/>
          <a:srcRect l="4097" t="5858" r="5671" b="2200"/>
          <a:stretch/>
        </p:blipFill>
        <p:spPr>
          <a:xfrm>
            <a:off x="594336" y="2016355"/>
            <a:ext cx="2233124" cy="2582345"/>
          </a:xfrm>
          <a:prstGeom prst="rect">
            <a:avLst/>
          </a:prstGeom>
        </p:spPr>
      </p:pic>
      <p:pic>
        <p:nvPicPr>
          <p:cNvPr id="12" name="Picture 11">
            <a:extLst>
              <a:ext uri="{FF2B5EF4-FFF2-40B4-BE49-F238E27FC236}">
                <a16:creationId xmlns:a16="http://schemas.microsoft.com/office/drawing/2014/main" id="{C1DE15B9-4A38-8846-8144-E662B0562829}"/>
              </a:ext>
            </a:extLst>
          </p:cNvPr>
          <p:cNvPicPr>
            <a:picLocks noChangeAspect="1"/>
          </p:cNvPicPr>
          <p:nvPr/>
        </p:nvPicPr>
        <p:blipFill rotWithShape="1">
          <a:blip r:embed="rId5"/>
          <a:srcRect l="2967" t="3611" r="2399" b="3611"/>
          <a:stretch/>
        </p:blipFill>
        <p:spPr>
          <a:xfrm>
            <a:off x="2999845" y="2016355"/>
            <a:ext cx="2249888" cy="2582344"/>
          </a:xfrm>
          <a:prstGeom prst="rect">
            <a:avLst/>
          </a:prstGeom>
        </p:spPr>
      </p:pic>
      <p:sp>
        <p:nvSpPr>
          <p:cNvPr id="5" name="TextBox 4">
            <a:extLst>
              <a:ext uri="{FF2B5EF4-FFF2-40B4-BE49-F238E27FC236}">
                <a16:creationId xmlns:a16="http://schemas.microsoft.com/office/drawing/2014/main" id="{5AF39FE1-EF16-40ED-2EF3-BAA37C2E992A}"/>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6" name="Subtitle 1">
            <a:extLst>
              <a:ext uri="{FF2B5EF4-FFF2-40B4-BE49-F238E27FC236}">
                <a16:creationId xmlns:a16="http://schemas.microsoft.com/office/drawing/2014/main" id="{8B24F61B-6302-98BE-422A-95CF2D4359F1}"/>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sp>
        <p:nvSpPr>
          <p:cNvPr id="9" name="TextBox 8">
            <a:extLst>
              <a:ext uri="{FF2B5EF4-FFF2-40B4-BE49-F238E27FC236}">
                <a16:creationId xmlns:a16="http://schemas.microsoft.com/office/drawing/2014/main" id="{93572DEA-F451-EB3D-85B5-6815535E9916}"/>
              </a:ext>
            </a:extLst>
          </p:cNvPr>
          <p:cNvSpPr txBox="1"/>
          <p:nvPr/>
        </p:nvSpPr>
        <p:spPr>
          <a:xfrm>
            <a:off x="587828" y="4671221"/>
            <a:ext cx="4916244" cy="338554"/>
          </a:xfrm>
          <a:prstGeom prst="rect">
            <a:avLst/>
          </a:prstGeom>
          <a:noFill/>
        </p:spPr>
        <p:txBody>
          <a:bodyPr wrap="square">
            <a:spAutoFit/>
          </a:bodyPr>
          <a:lstStyle/>
          <a:p>
            <a:r>
              <a:rPr lang="en-CA" sz="1600">
                <a:solidFill>
                  <a:schemeClr val="tx1">
                    <a:lumMod val="75000"/>
                    <a:lumOff val="25000"/>
                  </a:schemeClr>
                </a:solidFill>
                <a:hlinkClick r:id="rId6"/>
              </a:rPr>
              <a:t>teachingsexualhealth.ca/teachers/type/</a:t>
            </a:r>
            <a:r>
              <a:rPr lang="en-CA" sz="1600" err="1">
                <a:solidFill>
                  <a:schemeClr val="tx1">
                    <a:lumMod val="75000"/>
                    <a:lumOff val="25000"/>
                  </a:schemeClr>
                </a:solidFill>
                <a:hlinkClick r:id="rId6"/>
              </a:rPr>
              <a:t>kahoot</a:t>
            </a:r>
            <a:r>
              <a:rPr lang="en-CA" sz="1600">
                <a:solidFill>
                  <a:schemeClr val="tx1">
                    <a:lumMod val="75000"/>
                    <a:lumOff val="25000"/>
                  </a:schemeClr>
                </a:solidFill>
                <a:hlinkClick r:id="rId6"/>
              </a:rPr>
              <a:t>-quizzes/</a:t>
            </a:r>
            <a:r>
              <a:rPr lang="en-CA" sz="1600">
                <a:solidFill>
                  <a:schemeClr val="tx1">
                    <a:lumMod val="75000"/>
                    <a:lumOff val="25000"/>
                  </a:schemeClr>
                </a:solidFill>
              </a:rPr>
              <a:t> </a:t>
            </a:r>
            <a:endParaRPr lang="en-US" sz="1600" b="0" i="0" u="none" strike="noStrike">
              <a:solidFill>
                <a:srgbClr val="8E8014"/>
              </a:solidFill>
              <a:effectLst/>
            </a:endParaRPr>
          </a:p>
        </p:txBody>
      </p:sp>
      <p:cxnSp>
        <p:nvCxnSpPr>
          <p:cNvPr id="13" name="Straight Connector 12">
            <a:extLst>
              <a:ext uri="{FF2B5EF4-FFF2-40B4-BE49-F238E27FC236}">
                <a16:creationId xmlns:a16="http://schemas.microsoft.com/office/drawing/2014/main" id="{AC3CABA4-E75B-9D12-1819-8F1252565CB4}"/>
              </a:ext>
            </a:extLst>
          </p:cNvPr>
          <p:cNvCxnSpPr>
            <a:cxnSpLocks/>
          </p:cNvCxnSpPr>
          <p:nvPr/>
        </p:nvCxnSpPr>
        <p:spPr>
          <a:xfrm>
            <a:off x="8222552" y="1361547"/>
            <a:ext cx="0" cy="4678213"/>
          </a:xfrm>
          <a:prstGeom prst="line">
            <a:avLst/>
          </a:prstGeom>
          <a:ln>
            <a:solidFill>
              <a:schemeClr val="bg1">
                <a:lumMod val="85000"/>
              </a:schemeClr>
            </a:solidFill>
          </a:ln>
          <a:effectLst>
            <a:glow rad="63500">
              <a:schemeClr val="bg2">
                <a:lumMod val="90000"/>
                <a:alpha val="40000"/>
              </a:schemeClr>
            </a:glow>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8747498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098B877-81D9-E79A-DD35-5957051EDB12}"/>
              </a:ext>
            </a:extLst>
          </p:cNvPr>
          <p:cNvPicPr>
            <a:picLocks noChangeAspect="1"/>
          </p:cNvPicPr>
          <p:nvPr/>
        </p:nvPicPr>
        <p:blipFill rotWithShape="1">
          <a:blip r:embed="rId3"/>
          <a:srcRect r="19547"/>
          <a:stretch/>
        </p:blipFill>
        <p:spPr>
          <a:xfrm>
            <a:off x="4693157" y="0"/>
            <a:ext cx="7498843" cy="6858000"/>
          </a:xfrm>
          <a:prstGeom prst="rect">
            <a:avLst/>
          </a:prstGeom>
        </p:spPr>
      </p:pic>
      <p:sp>
        <p:nvSpPr>
          <p:cNvPr id="2" name="Title 1"/>
          <p:cNvSpPr>
            <a:spLocks noGrp="1"/>
          </p:cNvSpPr>
          <p:nvPr>
            <p:ph type="title"/>
          </p:nvPr>
        </p:nvSpPr>
        <p:spPr>
          <a:xfrm>
            <a:off x="5985164" y="1029008"/>
            <a:ext cx="5273681" cy="510416"/>
          </a:xfrm>
        </p:spPr>
        <p:txBody>
          <a:bodyPr anchor="t">
            <a:noAutofit/>
          </a:bodyPr>
          <a:lstStyle/>
          <a:p>
            <a:r>
              <a:rPr lang="en-US">
                <a:solidFill>
                  <a:schemeClr val="accent4"/>
                </a:solidFill>
              </a:rPr>
              <a:t>Tips</a:t>
            </a:r>
            <a:endParaRPr lang="en-CA">
              <a:solidFill>
                <a:schemeClr val="accent4"/>
              </a:solidFill>
            </a:endParaRPr>
          </a:p>
        </p:txBody>
      </p:sp>
      <p:sp>
        <p:nvSpPr>
          <p:cNvPr id="3" name="Content Placeholder 2"/>
          <p:cNvSpPr>
            <a:spLocks noGrp="1"/>
          </p:cNvSpPr>
          <p:nvPr>
            <p:ph type="body" sz="quarter" idx="13"/>
          </p:nvPr>
        </p:nvSpPr>
        <p:spPr>
          <a:xfrm>
            <a:off x="587828" y="2193167"/>
            <a:ext cx="3688080" cy="2348124"/>
          </a:xfrm>
        </p:spPr>
        <p:txBody>
          <a:bodyPr>
            <a:normAutofit/>
          </a:bodyPr>
          <a:lstStyle/>
          <a:p>
            <a:pPr marL="0" indent="0">
              <a:buClr>
                <a:schemeClr val="accent4"/>
              </a:buClr>
              <a:buNone/>
            </a:pPr>
            <a:r>
              <a:rPr lang="en-US" sz="2800"/>
              <a:t>A powerful learning tool that promotes cooperation, problem-solving, critical thinking skills.</a:t>
            </a:r>
          </a:p>
        </p:txBody>
      </p:sp>
      <p:sp>
        <p:nvSpPr>
          <p:cNvPr id="4" name="Content Placeholder 3"/>
          <p:cNvSpPr>
            <a:spLocks noGrp="1"/>
          </p:cNvSpPr>
          <p:nvPr>
            <p:ph type="body" sz="quarter" idx="14"/>
          </p:nvPr>
        </p:nvSpPr>
        <p:spPr>
          <a:xfrm>
            <a:off x="5985164" y="2193167"/>
            <a:ext cx="5498275" cy="3334170"/>
          </a:xfrm>
        </p:spPr>
        <p:txBody>
          <a:bodyPr>
            <a:normAutofit/>
          </a:bodyPr>
          <a:lstStyle/>
          <a:p>
            <a:pPr>
              <a:buClr>
                <a:schemeClr val="accent4"/>
              </a:buClr>
              <a:buFont typeface="Wingdings" panose="05000000000000000000" pitchFamily="2" charset="2"/>
              <a:buChar char="q"/>
            </a:pPr>
            <a:r>
              <a:rPr lang="en-US">
                <a:solidFill>
                  <a:schemeClr val="tx1">
                    <a:lumMod val="65000"/>
                    <a:lumOff val="35000"/>
                  </a:schemeClr>
                </a:solidFill>
              </a:rPr>
              <a:t>Students may cover their embarrassment about content by </a:t>
            </a:r>
            <a:br>
              <a:rPr lang="en-US">
                <a:solidFill>
                  <a:schemeClr val="tx1">
                    <a:lumMod val="65000"/>
                    <a:lumOff val="35000"/>
                  </a:schemeClr>
                </a:solidFill>
              </a:rPr>
            </a:br>
            <a:r>
              <a:rPr lang="en-US">
                <a:solidFill>
                  <a:schemeClr val="tx1">
                    <a:lumMod val="65000"/>
                    <a:lumOff val="35000"/>
                  </a:schemeClr>
                </a:solidFill>
              </a:rPr>
              <a:t>acting out poor social skills</a:t>
            </a:r>
          </a:p>
          <a:p>
            <a:pPr>
              <a:buClr>
                <a:schemeClr val="accent4"/>
              </a:buClr>
              <a:buFont typeface="Wingdings" panose="05000000000000000000" pitchFamily="2" charset="2"/>
              <a:buChar char="q"/>
            </a:pPr>
            <a:r>
              <a:rPr lang="en-US">
                <a:solidFill>
                  <a:schemeClr val="tx1">
                    <a:lumMod val="65000"/>
                    <a:lumOff val="35000"/>
                  </a:schemeClr>
                </a:solidFill>
              </a:rPr>
              <a:t>Reinforce ground rules</a:t>
            </a:r>
          </a:p>
          <a:p>
            <a:pPr>
              <a:buClr>
                <a:schemeClr val="accent4"/>
              </a:buClr>
              <a:buFont typeface="Wingdings" panose="05000000000000000000" pitchFamily="2" charset="2"/>
              <a:buChar char="q"/>
            </a:pPr>
            <a:r>
              <a:rPr lang="en-US">
                <a:solidFill>
                  <a:schemeClr val="tx1">
                    <a:lumMod val="65000"/>
                    <a:lumOff val="35000"/>
                  </a:schemeClr>
                </a:solidFill>
              </a:rPr>
              <a:t>Make time for feedback and reflection at the end of each session.</a:t>
            </a:r>
          </a:p>
          <a:p>
            <a:pPr>
              <a:buClr>
                <a:schemeClr val="accent4"/>
              </a:buClr>
              <a:buFont typeface="Wingdings" panose="05000000000000000000" pitchFamily="2" charset="2"/>
              <a:buChar char="q"/>
            </a:pPr>
            <a:endParaRPr lang="en-US">
              <a:solidFill>
                <a:schemeClr val="tx1">
                  <a:lumMod val="65000"/>
                  <a:lumOff val="35000"/>
                </a:schemeClr>
              </a:solidFill>
            </a:endParaRPr>
          </a:p>
        </p:txBody>
      </p:sp>
      <p:sp>
        <p:nvSpPr>
          <p:cNvPr id="5" name="TextBox 4">
            <a:extLst>
              <a:ext uri="{FF2B5EF4-FFF2-40B4-BE49-F238E27FC236}">
                <a16:creationId xmlns:a16="http://schemas.microsoft.com/office/drawing/2014/main" id="{84303B18-C86A-AFC4-743F-BA313210612B}"/>
              </a:ext>
            </a:extLst>
          </p:cNvPr>
          <p:cNvSpPr txBox="1"/>
          <p:nvPr/>
        </p:nvSpPr>
        <p:spPr>
          <a:xfrm>
            <a:off x="4251960" y="6111405"/>
            <a:ext cx="368808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a:ln>
                  <a:noFill/>
                </a:ln>
                <a:solidFill>
                  <a:prstClr val="black">
                    <a:lumMod val="50000"/>
                    <a:lumOff val="50000"/>
                  </a:prstClr>
                </a:solidFill>
                <a:effectLst/>
                <a:uLnTx/>
                <a:uFillTx/>
                <a:latin typeface="Calibri" panose="020F0502020204030204" pitchFamily="34" charset="0"/>
                <a:ea typeface="+mn-ea"/>
                <a:cs typeface="+mn-cs"/>
              </a:rPr>
              <a:t>Healthy Sexuality</a:t>
            </a:r>
            <a:endParaRPr kumimoji="0" lang="en-CA" sz="2000" b="0" i="0" u="none" strike="noStrike" kern="1200" cap="none" spc="300" normalizeH="0" baseline="0" noProof="0">
              <a:ln>
                <a:noFill/>
              </a:ln>
              <a:solidFill>
                <a:prstClr val="black">
                  <a:lumMod val="50000"/>
                  <a:lumOff val="50000"/>
                </a:prstClr>
              </a:solidFill>
              <a:effectLst/>
              <a:uLnTx/>
              <a:uFillTx/>
              <a:latin typeface="Calibri"/>
              <a:ea typeface="+mn-ea"/>
              <a:cs typeface="+mn-cs"/>
            </a:endParaRPr>
          </a:p>
        </p:txBody>
      </p:sp>
      <p:sp>
        <p:nvSpPr>
          <p:cNvPr id="6" name="Subtitle 1">
            <a:extLst>
              <a:ext uri="{FF2B5EF4-FFF2-40B4-BE49-F238E27FC236}">
                <a16:creationId xmlns:a16="http://schemas.microsoft.com/office/drawing/2014/main" id="{43A8477C-4D70-B251-9F2F-5A0A3BA1425E}"/>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100" normalizeH="0" baseline="0" noProof="0">
                <a:ln>
                  <a:noFill/>
                </a:ln>
                <a:solidFill>
                  <a:srgbClr val="0078AE"/>
                </a:solidFill>
                <a:effectLst/>
                <a:uLnTx/>
                <a:uFillTx/>
                <a:latin typeface="Calibri"/>
                <a:ea typeface="ADLaM Display" panose="020B0604020202020204" pitchFamily="2" charset="0"/>
                <a:cs typeface="ADLaM Display" panose="020B0604020202020204" pitchFamily="2" charset="0"/>
              </a:rPr>
              <a:t>Public Health </a:t>
            </a:r>
          </a:p>
        </p:txBody>
      </p:sp>
      <p:sp>
        <p:nvSpPr>
          <p:cNvPr id="7" name="Slide Number Placeholder 6">
            <a:extLst>
              <a:ext uri="{FF2B5EF4-FFF2-40B4-BE49-F238E27FC236}">
                <a16:creationId xmlns:a16="http://schemas.microsoft.com/office/drawing/2014/main" id="{0CA44720-ADB3-6725-92EF-8F70D76A247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460CF-4789-5848-B965-6EAFD6B7CB2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Title 1">
            <a:extLst>
              <a:ext uri="{FF2B5EF4-FFF2-40B4-BE49-F238E27FC236}">
                <a16:creationId xmlns:a16="http://schemas.microsoft.com/office/drawing/2014/main" id="{F6BDACD4-7AAB-5D57-2ADC-B9412A24C3A8}"/>
              </a:ext>
            </a:extLst>
          </p:cNvPr>
          <p:cNvSpPr txBox="1">
            <a:spLocks/>
          </p:cNvSpPr>
          <p:nvPr/>
        </p:nvSpPr>
        <p:spPr>
          <a:xfrm>
            <a:off x="587828" y="701534"/>
            <a:ext cx="3892732" cy="83789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000" b="1" i="0" kern="1200" baseline="0">
                <a:solidFill>
                  <a:srgbClr val="0078AE"/>
                </a:solidFill>
                <a:latin typeface="Calibri" panose="020F050202020403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solidFill>
                  <a:srgbClr val="006271"/>
                </a:solidFill>
              </a:rPr>
              <a:t>Interact in small groups</a:t>
            </a:r>
            <a:endParaRPr kumimoji="0" lang="en-CA" sz="3000" b="0" i="0" u="none" strike="noStrike" kern="1200" cap="none" spc="0" normalizeH="0" baseline="0" noProof="0">
              <a:ln>
                <a:noFill/>
              </a:ln>
              <a:solidFill>
                <a:srgbClr val="006271"/>
              </a:solidFill>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5367009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098B877-81D9-E79A-DD35-5957051EDB12}"/>
              </a:ext>
            </a:extLst>
          </p:cNvPr>
          <p:cNvPicPr>
            <a:picLocks noChangeAspect="1"/>
          </p:cNvPicPr>
          <p:nvPr/>
        </p:nvPicPr>
        <p:blipFill rotWithShape="1">
          <a:blip r:embed="rId3"/>
          <a:srcRect r="19547"/>
          <a:stretch/>
        </p:blipFill>
        <p:spPr>
          <a:xfrm>
            <a:off x="4693157" y="0"/>
            <a:ext cx="7498843" cy="6858000"/>
          </a:xfrm>
          <a:prstGeom prst="rect">
            <a:avLst/>
          </a:prstGeom>
        </p:spPr>
      </p:pic>
      <p:sp>
        <p:nvSpPr>
          <p:cNvPr id="2" name="Title 1"/>
          <p:cNvSpPr>
            <a:spLocks noGrp="1"/>
          </p:cNvSpPr>
          <p:nvPr>
            <p:ph type="title"/>
          </p:nvPr>
        </p:nvSpPr>
        <p:spPr>
          <a:xfrm>
            <a:off x="5985164" y="1029008"/>
            <a:ext cx="5273681" cy="510416"/>
          </a:xfrm>
        </p:spPr>
        <p:txBody>
          <a:bodyPr anchor="t">
            <a:noAutofit/>
          </a:bodyPr>
          <a:lstStyle/>
          <a:p>
            <a:r>
              <a:rPr lang="en-US">
                <a:solidFill>
                  <a:schemeClr val="accent4"/>
                </a:solidFill>
              </a:rPr>
              <a:t>Tips</a:t>
            </a:r>
            <a:endParaRPr lang="en-CA">
              <a:solidFill>
                <a:schemeClr val="accent4"/>
              </a:solidFill>
            </a:endParaRPr>
          </a:p>
        </p:txBody>
      </p:sp>
      <p:sp>
        <p:nvSpPr>
          <p:cNvPr id="3" name="Content Placeholder 2"/>
          <p:cNvSpPr>
            <a:spLocks noGrp="1"/>
          </p:cNvSpPr>
          <p:nvPr>
            <p:ph type="body" sz="quarter" idx="13"/>
          </p:nvPr>
        </p:nvSpPr>
        <p:spPr>
          <a:xfrm>
            <a:off x="587828" y="2200787"/>
            <a:ext cx="3688080" cy="2348124"/>
          </a:xfrm>
        </p:spPr>
        <p:txBody>
          <a:bodyPr>
            <a:normAutofit/>
          </a:bodyPr>
          <a:lstStyle/>
          <a:p>
            <a:pPr marL="0" indent="0">
              <a:buClr>
                <a:schemeClr val="accent4"/>
              </a:buClr>
              <a:buNone/>
            </a:pPr>
            <a:r>
              <a:rPr lang="en-US" sz="2800"/>
              <a:t>Open conversations let students express opinions and exchange information safely within the classroom</a:t>
            </a:r>
          </a:p>
        </p:txBody>
      </p:sp>
      <p:sp>
        <p:nvSpPr>
          <p:cNvPr id="4" name="Content Placeholder 3"/>
          <p:cNvSpPr>
            <a:spLocks noGrp="1"/>
          </p:cNvSpPr>
          <p:nvPr>
            <p:ph type="body" sz="quarter" idx="14"/>
          </p:nvPr>
        </p:nvSpPr>
        <p:spPr>
          <a:xfrm>
            <a:off x="5985164" y="2200787"/>
            <a:ext cx="5498275" cy="3334170"/>
          </a:xfrm>
        </p:spPr>
        <p:txBody>
          <a:bodyPr>
            <a:normAutofit/>
          </a:bodyPr>
          <a:lstStyle/>
          <a:p>
            <a:pPr>
              <a:buClr>
                <a:schemeClr val="accent4"/>
              </a:buClr>
              <a:buFont typeface="Wingdings" panose="05000000000000000000" pitchFamily="2" charset="2"/>
              <a:buChar char="q"/>
            </a:pPr>
            <a:r>
              <a:rPr lang="en-US">
                <a:solidFill>
                  <a:schemeClr val="tx1">
                    <a:lumMod val="65000"/>
                    <a:lumOff val="35000"/>
                  </a:schemeClr>
                </a:solidFill>
              </a:rPr>
              <a:t>Talking about sexual health may elicit feelings of privacy and vulnerability</a:t>
            </a:r>
          </a:p>
          <a:p>
            <a:pPr>
              <a:buClr>
                <a:schemeClr val="accent4"/>
              </a:buClr>
              <a:buFont typeface="Wingdings" panose="05000000000000000000" pitchFamily="2" charset="2"/>
              <a:buChar char="q"/>
            </a:pPr>
            <a:r>
              <a:rPr lang="en-US">
                <a:solidFill>
                  <a:schemeClr val="tx1">
                    <a:lumMod val="65000"/>
                    <a:lumOff val="35000"/>
                  </a:schemeClr>
                </a:solidFill>
              </a:rPr>
              <a:t>Use class discussions </a:t>
            </a:r>
            <a:r>
              <a:rPr lang="en-US" b="1">
                <a:solidFill>
                  <a:schemeClr val="tx1">
                    <a:lumMod val="65000"/>
                    <a:lumOff val="35000"/>
                  </a:schemeClr>
                </a:solidFill>
              </a:rPr>
              <a:t>after </a:t>
            </a:r>
            <a:r>
              <a:rPr lang="en-US">
                <a:solidFill>
                  <a:schemeClr val="tx1">
                    <a:lumMod val="65000"/>
                    <a:lumOff val="35000"/>
                  </a:schemeClr>
                </a:solidFill>
              </a:rPr>
              <a:t>you cover material (more effective)</a:t>
            </a:r>
          </a:p>
          <a:p>
            <a:pPr>
              <a:buClr>
                <a:schemeClr val="accent4"/>
              </a:buClr>
              <a:buFont typeface="Wingdings" panose="05000000000000000000" pitchFamily="2" charset="2"/>
              <a:buChar char="q"/>
            </a:pPr>
            <a:r>
              <a:rPr lang="en-US">
                <a:solidFill>
                  <a:schemeClr val="tx1">
                    <a:lumMod val="65000"/>
                    <a:lumOff val="35000"/>
                  </a:schemeClr>
                </a:solidFill>
              </a:rPr>
              <a:t>Remind students of ground rules </a:t>
            </a:r>
          </a:p>
          <a:p>
            <a:pPr>
              <a:buClr>
                <a:schemeClr val="accent4"/>
              </a:buClr>
              <a:buFont typeface="Wingdings" panose="05000000000000000000" pitchFamily="2" charset="2"/>
              <a:buChar char="q"/>
            </a:pPr>
            <a:r>
              <a:rPr lang="en-US">
                <a:solidFill>
                  <a:schemeClr val="tx1">
                    <a:lumMod val="65000"/>
                    <a:lumOff val="35000"/>
                  </a:schemeClr>
                </a:solidFill>
              </a:rPr>
              <a:t>Introduce facts, correct misinformation, and help students use proper terminology.</a:t>
            </a:r>
          </a:p>
        </p:txBody>
      </p:sp>
      <p:sp>
        <p:nvSpPr>
          <p:cNvPr id="5" name="TextBox 4">
            <a:extLst>
              <a:ext uri="{FF2B5EF4-FFF2-40B4-BE49-F238E27FC236}">
                <a16:creationId xmlns:a16="http://schemas.microsoft.com/office/drawing/2014/main" id="{84303B18-C86A-AFC4-743F-BA313210612B}"/>
              </a:ext>
            </a:extLst>
          </p:cNvPr>
          <p:cNvSpPr txBox="1"/>
          <p:nvPr/>
        </p:nvSpPr>
        <p:spPr>
          <a:xfrm>
            <a:off x="4251960" y="6111405"/>
            <a:ext cx="368808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a:ln>
                  <a:noFill/>
                </a:ln>
                <a:solidFill>
                  <a:prstClr val="black">
                    <a:lumMod val="50000"/>
                    <a:lumOff val="50000"/>
                  </a:prstClr>
                </a:solidFill>
                <a:effectLst/>
                <a:uLnTx/>
                <a:uFillTx/>
                <a:latin typeface="Calibri" panose="020F0502020204030204" pitchFamily="34" charset="0"/>
                <a:ea typeface="+mn-ea"/>
                <a:cs typeface="+mn-cs"/>
              </a:rPr>
              <a:t>Healthy Sexuality</a:t>
            </a:r>
            <a:endParaRPr kumimoji="0" lang="en-CA" sz="2000" b="0" i="0" u="none" strike="noStrike" kern="1200" cap="none" spc="300" normalizeH="0" baseline="0" noProof="0">
              <a:ln>
                <a:noFill/>
              </a:ln>
              <a:solidFill>
                <a:prstClr val="black">
                  <a:lumMod val="50000"/>
                  <a:lumOff val="50000"/>
                </a:prstClr>
              </a:solidFill>
              <a:effectLst/>
              <a:uLnTx/>
              <a:uFillTx/>
              <a:latin typeface="Calibri"/>
              <a:ea typeface="+mn-ea"/>
              <a:cs typeface="+mn-cs"/>
            </a:endParaRPr>
          </a:p>
        </p:txBody>
      </p:sp>
      <p:sp>
        <p:nvSpPr>
          <p:cNvPr id="6" name="Subtitle 1">
            <a:extLst>
              <a:ext uri="{FF2B5EF4-FFF2-40B4-BE49-F238E27FC236}">
                <a16:creationId xmlns:a16="http://schemas.microsoft.com/office/drawing/2014/main" id="{43A8477C-4D70-B251-9F2F-5A0A3BA1425E}"/>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100" normalizeH="0" baseline="0" noProof="0">
                <a:ln>
                  <a:noFill/>
                </a:ln>
                <a:solidFill>
                  <a:srgbClr val="0078AE"/>
                </a:solidFill>
                <a:effectLst/>
                <a:uLnTx/>
                <a:uFillTx/>
                <a:latin typeface="Calibri"/>
                <a:ea typeface="ADLaM Display" panose="020B0604020202020204" pitchFamily="2" charset="0"/>
                <a:cs typeface="ADLaM Display" panose="020B0604020202020204" pitchFamily="2" charset="0"/>
              </a:rPr>
              <a:t>Public Health </a:t>
            </a:r>
          </a:p>
        </p:txBody>
      </p:sp>
      <p:sp>
        <p:nvSpPr>
          <p:cNvPr id="7" name="Slide Number Placeholder 6">
            <a:extLst>
              <a:ext uri="{FF2B5EF4-FFF2-40B4-BE49-F238E27FC236}">
                <a16:creationId xmlns:a16="http://schemas.microsoft.com/office/drawing/2014/main" id="{0CA44720-ADB3-6725-92EF-8F70D76A247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460CF-4789-5848-B965-6EAFD6B7CB2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Title 1">
            <a:extLst>
              <a:ext uri="{FF2B5EF4-FFF2-40B4-BE49-F238E27FC236}">
                <a16:creationId xmlns:a16="http://schemas.microsoft.com/office/drawing/2014/main" id="{F6BDACD4-7AAB-5D57-2ADC-B9412A24C3A8}"/>
              </a:ext>
            </a:extLst>
          </p:cNvPr>
          <p:cNvSpPr txBox="1">
            <a:spLocks/>
          </p:cNvSpPr>
          <p:nvPr/>
        </p:nvSpPr>
        <p:spPr>
          <a:xfrm>
            <a:off x="587828" y="701534"/>
            <a:ext cx="3892732" cy="83789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000" b="1" i="0" kern="1200" baseline="0">
                <a:solidFill>
                  <a:srgbClr val="0078AE"/>
                </a:solidFill>
                <a:latin typeface="Calibri" panose="020F050202020403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solidFill>
                  <a:srgbClr val="006271"/>
                </a:solidFill>
              </a:rPr>
              <a:t>Discuss as a class</a:t>
            </a:r>
            <a:endParaRPr kumimoji="0" lang="en-CA" sz="3000" b="0" i="0" u="none" strike="noStrike" kern="1200" cap="none" spc="0" normalizeH="0" baseline="0" noProof="0">
              <a:ln>
                <a:noFill/>
              </a:ln>
              <a:solidFill>
                <a:srgbClr val="006271"/>
              </a:solidFill>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5564655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098B877-81D9-E79A-DD35-5957051EDB12}"/>
              </a:ext>
            </a:extLst>
          </p:cNvPr>
          <p:cNvPicPr>
            <a:picLocks noChangeAspect="1"/>
          </p:cNvPicPr>
          <p:nvPr/>
        </p:nvPicPr>
        <p:blipFill rotWithShape="1">
          <a:blip r:embed="rId3"/>
          <a:srcRect r="19547"/>
          <a:stretch/>
        </p:blipFill>
        <p:spPr>
          <a:xfrm>
            <a:off x="4693157" y="0"/>
            <a:ext cx="7498843" cy="6858000"/>
          </a:xfrm>
          <a:prstGeom prst="rect">
            <a:avLst/>
          </a:prstGeom>
        </p:spPr>
      </p:pic>
      <p:sp>
        <p:nvSpPr>
          <p:cNvPr id="2" name="Title 1"/>
          <p:cNvSpPr>
            <a:spLocks noGrp="1"/>
          </p:cNvSpPr>
          <p:nvPr>
            <p:ph type="title"/>
          </p:nvPr>
        </p:nvSpPr>
        <p:spPr>
          <a:xfrm>
            <a:off x="5985164" y="1029008"/>
            <a:ext cx="5273681" cy="510416"/>
          </a:xfrm>
        </p:spPr>
        <p:txBody>
          <a:bodyPr anchor="t">
            <a:noAutofit/>
          </a:bodyPr>
          <a:lstStyle/>
          <a:p>
            <a:r>
              <a:rPr lang="en-US">
                <a:solidFill>
                  <a:schemeClr val="accent4"/>
                </a:solidFill>
              </a:rPr>
              <a:t>Tips</a:t>
            </a:r>
            <a:endParaRPr lang="en-CA">
              <a:solidFill>
                <a:schemeClr val="accent4"/>
              </a:solidFill>
            </a:endParaRPr>
          </a:p>
        </p:txBody>
      </p:sp>
      <p:sp>
        <p:nvSpPr>
          <p:cNvPr id="3" name="Content Placeholder 2"/>
          <p:cNvSpPr>
            <a:spLocks noGrp="1"/>
          </p:cNvSpPr>
          <p:nvPr>
            <p:ph type="body" sz="quarter" idx="13"/>
          </p:nvPr>
        </p:nvSpPr>
        <p:spPr>
          <a:xfrm>
            <a:off x="587828" y="2200790"/>
            <a:ext cx="3688080" cy="2348124"/>
          </a:xfrm>
        </p:spPr>
        <p:txBody>
          <a:bodyPr>
            <a:normAutofit/>
          </a:bodyPr>
          <a:lstStyle/>
          <a:p>
            <a:pPr marL="0" indent="0">
              <a:buClr>
                <a:schemeClr val="accent4"/>
              </a:buClr>
              <a:buNone/>
            </a:pPr>
            <a:r>
              <a:rPr lang="en-US" sz="2800"/>
              <a:t>Allows </a:t>
            </a:r>
            <a:r>
              <a:rPr lang="en-US" sz="2800" b="1"/>
              <a:t>students</a:t>
            </a:r>
            <a:r>
              <a:rPr lang="en-US" sz="2800"/>
              <a:t> to ask questions anonymously</a:t>
            </a:r>
          </a:p>
          <a:p>
            <a:pPr marL="0" indent="0">
              <a:buClr>
                <a:schemeClr val="accent4"/>
              </a:buClr>
              <a:buNone/>
            </a:pPr>
            <a:r>
              <a:rPr lang="en-US" sz="2800"/>
              <a:t>Allows </a:t>
            </a:r>
            <a:r>
              <a:rPr lang="en-US" sz="2800" b="1"/>
              <a:t>you</a:t>
            </a:r>
            <a:r>
              <a:rPr lang="en-US" sz="2800"/>
              <a:t> to consider or research your answer</a:t>
            </a:r>
          </a:p>
        </p:txBody>
      </p:sp>
      <p:sp>
        <p:nvSpPr>
          <p:cNvPr id="4" name="Content Placeholder 3"/>
          <p:cNvSpPr>
            <a:spLocks noGrp="1"/>
          </p:cNvSpPr>
          <p:nvPr>
            <p:ph type="body" sz="quarter" idx="14"/>
          </p:nvPr>
        </p:nvSpPr>
        <p:spPr>
          <a:xfrm>
            <a:off x="5985164" y="2200790"/>
            <a:ext cx="5498275" cy="3334170"/>
          </a:xfrm>
        </p:spPr>
        <p:txBody>
          <a:bodyPr>
            <a:normAutofit/>
          </a:bodyPr>
          <a:lstStyle/>
          <a:p>
            <a:pPr>
              <a:buClr>
                <a:schemeClr val="accent4"/>
              </a:buClr>
              <a:buFont typeface="Wingdings" panose="05000000000000000000" pitchFamily="2" charset="2"/>
              <a:buChar char="q"/>
            </a:pPr>
            <a:r>
              <a:rPr lang="en-US">
                <a:solidFill>
                  <a:schemeClr val="tx1">
                    <a:lumMod val="65000"/>
                    <a:lumOff val="35000"/>
                  </a:schemeClr>
                </a:solidFill>
              </a:rPr>
              <a:t>Do not read out loud or answer questions that cross ground rules</a:t>
            </a:r>
          </a:p>
          <a:p>
            <a:pPr>
              <a:buClr>
                <a:schemeClr val="accent4"/>
              </a:buClr>
              <a:buFont typeface="Wingdings" panose="05000000000000000000" pitchFamily="2" charset="2"/>
              <a:buChar char="q"/>
            </a:pPr>
            <a:r>
              <a:rPr lang="en-US">
                <a:solidFill>
                  <a:schemeClr val="tx1">
                    <a:lumMod val="65000"/>
                    <a:lumOff val="35000"/>
                  </a:schemeClr>
                </a:solidFill>
              </a:rPr>
              <a:t>Remind students of ground rules if </a:t>
            </a:r>
            <a:br>
              <a:rPr lang="en-US">
                <a:solidFill>
                  <a:schemeClr val="tx1">
                    <a:lumMod val="65000"/>
                    <a:lumOff val="35000"/>
                  </a:schemeClr>
                </a:solidFill>
              </a:rPr>
            </a:br>
            <a:r>
              <a:rPr lang="en-US">
                <a:solidFill>
                  <a:schemeClr val="tx1">
                    <a:lumMod val="65000"/>
                    <a:lumOff val="35000"/>
                  </a:schemeClr>
                </a:solidFill>
              </a:rPr>
              <a:t>you receive questions that breach ground rules</a:t>
            </a:r>
            <a:br>
              <a:rPr lang="en-US">
                <a:solidFill>
                  <a:schemeClr val="tx1">
                    <a:lumMod val="65000"/>
                    <a:lumOff val="35000"/>
                  </a:schemeClr>
                </a:solidFill>
              </a:rPr>
            </a:br>
            <a:endParaRPr lang="en-US">
              <a:solidFill>
                <a:schemeClr val="tx1">
                  <a:lumMod val="65000"/>
                  <a:lumOff val="35000"/>
                </a:schemeClr>
              </a:solidFill>
            </a:endParaRPr>
          </a:p>
        </p:txBody>
      </p:sp>
      <p:sp>
        <p:nvSpPr>
          <p:cNvPr id="5" name="TextBox 4">
            <a:extLst>
              <a:ext uri="{FF2B5EF4-FFF2-40B4-BE49-F238E27FC236}">
                <a16:creationId xmlns:a16="http://schemas.microsoft.com/office/drawing/2014/main" id="{84303B18-C86A-AFC4-743F-BA313210612B}"/>
              </a:ext>
            </a:extLst>
          </p:cNvPr>
          <p:cNvSpPr txBox="1"/>
          <p:nvPr/>
        </p:nvSpPr>
        <p:spPr>
          <a:xfrm>
            <a:off x="4251960" y="6111405"/>
            <a:ext cx="368808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a:ln>
                  <a:noFill/>
                </a:ln>
                <a:solidFill>
                  <a:prstClr val="black">
                    <a:lumMod val="50000"/>
                    <a:lumOff val="50000"/>
                  </a:prstClr>
                </a:solidFill>
                <a:effectLst/>
                <a:uLnTx/>
                <a:uFillTx/>
                <a:latin typeface="Calibri" panose="020F0502020204030204" pitchFamily="34" charset="0"/>
                <a:ea typeface="+mn-ea"/>
                <a:cs typeface="+mn-cs"/>
              </a:rPr>
              <a:t>Healthy Sexuality</a:t>
            </a:r>
            <a:endParaRPr kumimoji="0" lang="en-CA" sz="2000" b="0" i="0" u="none" strike="noStrike" kern="1200" cap="none" spc="300" normalizeH="0" baseline="0" noProof="0">
              <a:ln>
                <a:noFill/>
              </a:ln>
              <a:solidFill>
                <a:prstClr val="black">
                  <a:lumMod val="50000"/>
                  <a:lumOff val="50000"/>
                </a:prstClr>
              </a:solidFill>
              <a:effectLst/>
              <a:uLnTx/>
              <a:uFillTx/>
              <a:latin typeface="Calibri"/>
              <a:ea typeface="+mn-ea"/>
              <a:cs typeface="+mn-cs"/>
            </a:endParaRPr>
          </a:p>
        </p:txBody>
      </p:sp>
      <p:sp>
        <p:nvSpPr>
          <p:cNvPr id="6" name="Subtitle 1">
            <a:extLst>
              <a:ext uri="{FF2B5EF4-FFF2-40B4-BE49-F238E27FC236}">
                <a16:creationId xmlns:a16="http://schemas.microsoft.com/office/drawing/2014/main" id="{43A8477C-4D70-B251-9F2F-5A0A3BA1425E}"/>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100" normalizeH="0" baseline="0" noProof="0">
                <a:ln>
                  <a:noFill/>
                </a:ln>
                <a:solidFill>
                  <a:srgbClr val="0078AE"/>
                </a:solidFill>
                <a:effectLst/>
                <a:uLnTx/>
                <a:uFillTx/>
                <a:latin typeface="Calibri"/>
                <a:ea typeface="ADLaM Display" panose="020B0604020202020204" pitchFamily="2" charset="0"/>
                <a:cs typeface="ADLaM Display" panose="020B0604020202020204" pitchFamily="2" charset="0"/>
              </a:rPr>
              <a:t>Public Health </a:t>
            </a:r>
          </a:p>
        </p:txBody>
      </p:sp>
      <p:sp>
        <p:nvSpPr>
          <p:cNvPr id="7" name="Slide Number Placeholder 6">
            <a:extLst>
              <a:ext uri="{FF2B5EF4-FFF2-40B4-BE49-F238E27FC236}">
                <a16:creationId xmlns:a16="http://schemas.microsoft.com/office/drawing/2014/main" id="{0CA44720-ADB3-6725-92EF-8F70D76A247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460CF-4789-5848-B965-6EAFD6B7CB2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Title 1">
            <a:extLst>
              <a:ext uri="{FF2B5EF4-FFF2-40B4-BE49-F238E27FC236}">
                <a16:creationId xmlns:a16="http://schemas.microsoft.com/office/drawing/2014/main" id="{F6BDACD4-7AAB-5D57-2ADC-B9412A24C3A8}"/>
              </a:ext>
            </a:extLst>
          </p:cNvPr>
          <p:cNvSpPr txBox="1">
            <a:spLocks/>
          </p:cNvSpPr>
          <p:nvPr/>
        </p:nvSpPr>
        <p:spPr>
          <a:xfrm>
            <a:off x="587828" y="701534"/>
            <a:ext cx="3892732" cy="83789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000" b="1" i="0" kern="1200" baseline="0">
                <a:solidFill>
                  <a:srgbClr val="0078AE"/>
                </a:solidFill>
                <a:latin typeface="Calibri" panose="020F050202020403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solidFill>
                  <a:srgbClr val="006271"/>
                </a:solidFill>
              </a:rPr>
              <a:t>Use question boxes</a:t>
            </a:r>
            <a:endParaRPr kumimoji="0" lang="en-CA" sz="3000" b="0" i="0" u="none" strike="noStrike" kern="1200" cap="none" spc="0" normalizeH="0" baseline="0" noProof="0">
              <a:ln>
                <a:noFill/>
              </a:ln>
              <a:solidFill>
                <a:srgbClr val="006271"/>
              </a:solidFill>
              <a:effectLst/>
              <a:uLnTx/>
              <a:uFillTx/>
              <a:latin typeface="Calibri" panose="020F0502020204030204" pitchFamily="34" charset="0"/>
              <a:ea typeface="+mj-ea"/>
              <a:cs typeface="+mj-cs"/>
            </a:endParaRPr>
          </a:p>
        </p:txBody>
      </p:sp>
      <p:sp>
        <p:nvSpPr>
          <p:cNvPr id="9" name="TextBox 8">
            <a:extLst>
              <a:ext uri="{FF2B5EF4-FFF2-40B4-BE49-F238E27FC236}">
                <a16:creationId xmlns:a16="http://schemas.microsoft.com/office/drawing/2014/main" id="{37FB6CB6-A53C-CE19-20E9-4C239063DC36}"/>
              </a:ext>
            </a:extLst>
          </p:cNvPr>
          <p:cNvSpPr txBox="1"/>
          <p:nvPr/>
        </p:nvSpPr>
        <p:spPr>
          <a:xfrm>
            <a:off x="5284093" y="5417438"/>
            <a:ext cx="6675822" cy="369332"/>
          </a:xfrm>
          <a:prstGeom prst="rect">
            <a:avLst/>
          </a:prstGeom>
          <a:noFill/>
        </p:spPr>
        <p:txBody>
          <a:bodyPr wrap="square" rtlCol="0">
            <a:spAutoFit/>
          </a:bodyPr>
          <a:lstStyle/>
          <a:p>
            <a:r>
              <a:rPr lang="en-US">
                <a:hlinkClick r:id="rId4"/>
              </a:rPr>
              <a:t>Responding to Student Questions - Teachers | Teaching Sexual Health</a:t>
            </a:r>
            <a:r>
              <a:rPr lang="en-US"/>
              <a:t> </a:t>
            </a:r>
            <a:endParaRPr lang="en-CA"/>
          </a:p>
        </p:txBody>
      </p:sp>
    </p:spTree>
    <p:extLst>
      <p:ext uri="{BB962C8B-B14F-4D97-AF65-F5344CB8AC3E}">
        <p14:creationId xmlns:p14="http://schemas.microsoft.com/office/powerpoint/2010/main" val="42443291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group of white question marks&#10;&#10;Description automatically generated">
            <a:extLst>
              <a:ext uri="{FF2B5EF4-FFF2-40B4-BE49-F238E27FC236}">
                <a16:creationId xmlns:a16="http://schemas.microsoft.com/office/drawing/2014/main" id="{00215677-8A51-C131-1CE3-4981C42399BF}"/>
              </a:ext>
            </a:extLst>
          </p:cNvPr>
          <p:cNvPicPr>
            <a:picLocks noChangeAspect="1"/>
          </p:cNvPicPr>
          <p:nvPr/>
        </p:nvPicPr>
        <p:blipFill>
          <a:blip r:embed="rId3">
            <a:duotone>
              <a:prstClr val="black"/>
              <a:schemeClr val="accent2">
                <a:tint val="45000"/>
                <a:satMod val="400000"/>
              </a:schemeClr>
            </a:duotone>
            <a:alphaModFix am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itle 5">
            <a:extLst>
              <a:ext uri="{FF2B5EF4-FFF2-40B4-BE49-F238E27FC236}">
                <a16:creationId xmlns:a16="http://schemas.microsoft.com/office/drawing/2014/main" id="{7A036482-9A26-11F5-3BA8-F243BDFA65D9}"/>
              </a:ext>
            </a:extLst>
          </p:cNvPr>
          <p:cNvSpPr>
            <a:spLocks noGrp="1"/>
          </p:cNvSpPr>
          <p:nvPr>
            <p:ph type="title"/>
          </p:nvPr>
        </p:nvSpPr>
        <p:spPr/>
        <p:txBody>
          <a:bodyPr>
            <a:normAutofit/>
          </a:bodyPr>
          <a:lstStyle/>
          <a:p>
            <a:r>
              <a:rPr lang="en-CA">
                <a:solidFill>
                  <a:schemeClr val="accent3"/>
                </a:solidFill>
              </a:rPr>
              <a:t>Responding to questions</a:t>
            </a:r>
          </a:p>
        </p:txBody>
      </p:sp>
      <p:sp>
        <p:nvSpPr>
          <p:cNvPr id="4" name="Slide Number Placeholder 3">
            <a:extLst>
              <a:ext uri="{FF2B5EF4-FFF2-40B4-BE49-F238E27FC236}">
                <a16:creationId xmlns:a16="http://schemas.microsoft.com/office/drawing/2014/main" id="{410743DD-A0B4-3C7A-D33D-5F1435411DE0}"/>
              </a:ext>
            </a:extLst>
          </p:cNvPr>
          <p:cNvSpPr>
            <a:spLocks noGrp="1"/>
          </p:cNvSpPr>
          <p:nvPr>
            <p:ph type="sldNum" sz="quarter" idx="12"/>
          </p:nvPr>
        </p:nvSpPr>
        <p:spPr/>
        <p:txBody>
          <a:bodyPr/>
          <a:lstStyle/>
          <a:p>
            <a:fld id="{56F460CF-4789-5848-B965-6EAFD6B7CB2A}" type="slidenum">
              <a:rPr lang="en-US" smtClean="0"/>
              <a:t>47</a:t>
            </a:fld>
            <a:endParaRPr lang="en-US"/>
          </a:p>
        </p:txBody>
      </p:sp>
      <p:sp>
        <p:nvSpPr>
          <p:cNvPr id="2" name="TextBox 1">
            <a:extLst>
              <a:ext uri="{FF2B5EF4-FFF2-40B4-BE49-F238E27FC236}">
                <a16:creationId xmlns:a16="http://schemas.microsoft.com/office/drawing/2014/main" id="{43AA48B6-166F-BFBD-8005-30855988407B}"/>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3" name="Subtitle 1">
            <a:extLst>
              <a:ext uri="{FF2B5EF4-FFF2-40B4-BE49-F238E27FC236}">
                <a16:creationId xmlns:a16="http://schemas.microsoft.com/office/drawing/2014/main" id="{75E8EF18-C853-6FF3-9B1C-F607A80FFEBE}"/>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sp>
        <p:nvSpPr>
          <p:cNvPr id="7" name="TextBox 6">
            <a:extLst>
              <a:ext uri="{FF2B5EF4-FFF2-40B4-BE49-F238E27FC236}">
                <a16:creationId xmlns:a16="http://schemas.microsoft.com/office/drawing/2014/main" id="{E0712354-0BE0-736B-90E5-B72170BB4BEA}"/>
              </a:ext>
            </a:extLst>
          </p:cNvPr>
          <p:cNvSpPr txBox="1"/>
          <p:nvPr/>
        </p:nvSpPr>
        <p:spPr>
          <a:xfrm>
            <a:off x="587825" y="1325611"/>
            <a:ext cx="2813881" cy="461665"/>
          </a:xfrm>
          <a:prstGeom prst="rect">
            <a:avLst/>
          </a:prstGeom>
          <a:noFill/>
        </p:spPr>
        <p:txBody>
          <a:bodyPr wrap="square" rtlCol="0">
            <a:spAutoFit/>
          </a:bodyPr>
          <a:lstStyle/>
          <a:p>
            <a:pPr algn="r"/>
            <a:r>
              <a:rPr lang="en-CA" sz="2400" cap="small">
                <a:solidFill>
                  <a:schemeClr val="accent1"/>
                </a:solidFill>
              </a:rPr>
              <a:t>Information requests</a:t>
            </a:r>
          </a:p>
        </p:txBody>
      </p:sp>
      <p:sp>
        <p:nvSpPr>
          <p:cNvPr id="9" name="TextBox 8">
            <a:extLst>
              <a:ext uri="{FF2B5EF4-FFF2-40B4-BE49-F238E27FC236}">
                <a16:creationId xmlns:a16="http://schemas.microsoft.com/office/drawing/2014/main" id="{BC45FC9F-F13B-E198-ED6D-9B675D269E39}"/>
              </a:ext>
            </a:extLst>
          </p:cNvPr>
          <p:cNvSpPr txBox="1"/>
          <p:nvPr/>
        </p:nvSpPr>
        <p:spPr>
          <a:xfrm>
            <a:off x="3683591" y="1355197"/>
            <a:ext cx="7914073" cy="3754874"/>
          </a:xfrm>
          <a:prstGeom prst="rect">
            <a:avLst/>
          </a:prstGeom>
          <a:noFill/>
        </p:spPr>
        <p:txBody>
          <a:bodyPr wrap="square" rtlCol="0">
            <a:spAutoFit/>
          </a:bodyPr>
          <a:lstStyle/>
          <a:p>
            <a:pPr lvl="0">
              <a:buNone/>
            </a:pPr>
            <a:r>
              <a:rPr lang="en-US" sz="2000" b="0" i="0" u="none" strike="noStrike">
                <a:solidFill>
                  <a:schemeClr val="tx1">
                    <a:lumMod val="75000"/>
                    <a:lumOff val="25000"/>
                  </a:schemeClr>
                </a:solidFill>
                <a:effectLst/>
                <a:latin typeface="Calibri" panose="020F0502020204030204" pitchFamily="34" charset="0"/>
              </a:rPr>
              <a:t>Give information within curriculum guidelines. </a:t>
            </a:r>
            <a:endParaRPr lang="en-CA" sz="2000">
              <a:solidFill>
                <a:schemeClr val="tx1">
                  <a:lumMod val="75000"/>
                  <a:lumOff val="25000"/>
                </a:schemeClr>
              </a:solidFill>
            </a:endParaRPr>
          </a:p>
          <a:p>
            <a:pPr lvl="0">
              <a:buNone/>
            </a:pPr>
            <a:r>
              <a:rPr lang="en-US" sz="2000" b="0" i="0" u="none" strike="noStrike">
                <a:solidFill>
                  <a:schemeClr val="tx1">
                    <a:lumMod val="75000"/>
                    <a:lumOff val="25000"/>
                  </a:schemeClr>
                </a:solidFill>
                <a:effectLst/>
                <a:latin typeface="Calibri" panose="020F0502020204030204" pitchFamily="34" charset="0"/>
              </a:rPr>
              <a:t>It’s okay to say “I don’t know.”</a:t>
            </a:r>
            <a:endParaRPr lang="en-CA" sz="2000" b="0" i="0" u="none" strike="noStrike">
              <a:solidFill>
                <a:schemeClr val="tx1">
                  <a:lumMod val="75000"/>
                  <a:lumOff val="25000"/>
                </a:schemeClr>
              </a:solidFill>
              <a:effectLst/>
              <a:latin typeface="Arial" panose="020B0604020202020204" pitchFamily="34" charset="0"/>
            </a:endParaRPr>
          </a:p>
          <a:p>
            <a:pPr lvl="0">
              <a:buNone/>
            </a:pPr>
            <a:r>
              <a:rPr lang="en-US" sz="2000">
                <a:solidFill>
                  <a:schemeClr val="tx1">
                    <a:lumMod val="75000"/>
                    <a:lumOff val="25000"/>
                  </a:schemeClr>
                </a:solidFill>
                <a:latin typeface="Calibri" panose="020F0502020204030204" pitchFamily="34" charset="0"/>
              </a:rPr>
              <a:t>F</a:t>
            </a:r>
            <a:r>
              <a:rPr lang="en-US" sz="2000" b="0" i="0" u="none" strike="noStrike">
                <a:solidFill>
                  <a:schemeClr val="tx1">
                    <a:lumMod val="75000"/>
                    <a:lumOff val="25000"/>
                  </a:schemeClr>
                </a:solidFill>
                <a:effectLst/>
                <a:latin typeface="Calibri" panose="020F0502020204030204" pitchFamily="34" charset="0"/>
              </a:rPr>
              <a:t>ind out the answer or refer the student to an appropriate source.</a:t>
            </a:r>
            <a:endParaRPr lang="en-CA" sz="2000" b="0" i="0" u="none" strike="noStrike">
              <a:solidFill>
                <a:schemeClr val="tx1">
                  <a:lumMod val="75000"/>
                  <a:lumOff val="25000"/>
                </a:schemeClr>
              </a:solidFill>
              <a:effectLst/>
              <a:latin typeface="Arial" panose="020B0604020202020204" pitchFamily="34" charset="0"/>
            </a:endParaRPr>
          </a:p>
          <a:p>
            <a:endParaRPr lang="en-CA" sz="2000">
              <a:solidFill>
                <a:schemeClr val="tx1">
                  <a:lumMod val="75000"/>
                  <a:lumOff val="25000"/>
                </a:schemeClr>
              </a:solidFill>
            </a:endParaRPr>
          </a:p>
          <a:p>
            <a:pPr lvl="0">
              <a:buFont typeface="Arial" panose="020B0604020202020204" pitchFamily="34" charset="0"/>
              <a:buNone/>
            </a:pPr>
            <a:r>
              <a:rPr lang="en-US" sz="2000" b="0" i="0">
                <a:solidFill>
                  <a:schemeClr val="tx1">
                    <a:lumMod val="75000"/>
                    <a:lumOff val="25000"/>
                  </a:schemeClr>
                </a:solidFill>
                <a:effectLst/>
                <a:latin typeface="+mn-lt"/>
                <a:ea typeface="+mn-ea"/>
                <a:cs typeface="+mn-cs"/>
              </a:rPr>
              <a:t>Validate concerns (e.g. “Many people worry that …”).</a:t>
            </a:r>
            <a:endParaRPr lang="en-CA" sz="2000">
              <a:solidFill>
                <a:schemeClr val="tx1">
                  <a:lumMod val="75000"/>
                  <a:lumOff val="25000"/>
                </a:schemeClr>
              </a:solidFill>
            </a:endParaRPr>
          </a:p>
          <a:p>
            <a:pPr lvl="0">
              <a:buFont typeface="Arial" panose="020B0604020202020204" pitchFamily="34" charset="0"/>
              <a:buNone/>
            </a:pPr>
            <a:r>
              <a:rPr lang="en-US" sz="2000" b="0" i="0">
                <a:solidFill>
                  <a:schemeClr val="tx1">
                    <a:lumMod val="75000"/>
                    <a:lumOff val="25000"/>
                  </a:schemeClr>
                </a:solidFill>
                <a:effectLst/>
                <a:latin typeface="+mn-lt"/>
                <a:ea typeface="+mn-ea"/>
                <a:cs typeface="+mn-cs"/>
              </a:rPr>
              <a:t>Give information about what they can expect to happen.</a:t>
            </a:r>
            <a:endParaRPr lang="en-CA" sz="2000">
              <a:solidFill>
                <a:schemeClr val="tx1">
                  <a:lumMod val="75000"/>
                  <a:lumOff val="25000"/>
                </a:schemeClr>
              </a:solidFill>
            </a:endParaRPr>
          </a:p>
          <a:p>
            <a:pPr lvl="0">
              <a:buFont typeface="Arial" panose="020B0604020202020204" pitchFamily="34" charset="0"/>
              <a:buNone/>
            </a:pPr>
            <a:r>
              <a:rPr lang="en-US" sz="2000" b="0" i="0">
                <a:solidFill>
                  <a:schemeClr val="tx1">
                    <a:lumMod val="75000"/>
                    <a:lumOff val="25000"/>
                  </a:schemeClr>
                </a:solidFill>
                <a:effectLst/>
                <a:latin typeface="+mn-lt"/>
                <a:ea typeface="+mn-ea"/>
                <a:cs typeface="+mn-cs"/>
              </a:rPr>
              <a:t>Be cautious of using the word </a:t>
            </a:r>
            <a:r>
              <a:rPr lang="en-US" sz="2000" b="0" i="1">
                <a:solidFill>
                  <a:schemeClr val="tx1">
                    <a:lumMod val="75000"/>
                    <a:lumOff val="25000"/>
                  </a:schemeClr>
                </a:solidFill>
                <a:effectLst/>
                <a:latin typeface="+mn-lt"/>
                <a:ea typeface="+mn-ea"/>
                <a:cs typeface="+mn-cs"/>
              </a:rPr>
              <a:t>normal</a:t>
            </a:r>
            <a:r>
              <a:rPr lang="en-US" sz="2000" b="0" i="0">
                <a:solidFill>
                  <a:schemeClr val="tx1">
                    <a:lumMod val="75000"/>
                    <a:lumOff val="25000"/>
                  </a:schemeClr>
                </a:solidFill>
                <a:effectLst/>
                <a:latin typeface="+mn-lt"/>
                <a:ea typeface="+mn-ea"/>
                <a:cs typeface="+mn-cs"/>
              </a:rPr>
              <a:t>.</a:t>
            </a:r>
            <a:endParaRPr lang="en-CA" sz="2000">
              <a:solidFill>
                <a:schemeClr val="tx1">
                  <a:lumMod val="75000"/>
                  <a:lumOff val="25000"/>
                </a:schemeClr>
              </a:solidFill>
            </a:endParaRPr>
          </a:p>
          <a:p>
            <a:endParaRPr lang="en-CA" sz="2000">
              <a:solidFill>
                <a:schemeClr val="tx1">
                  <a:lumMod val="75000"/>
                  <a:lumOff val="25000"/>
                </a:schemeClr>
              </a:solidFill>
            </a:endParaRPr>
          </a:p>
          <a:p>
            <a:pPr marL="228600" lvl="0" indent="-228600" algn="l" defTabSz="889000">
              <a:lnSpc>
                <a:spcPct val="90000"/>
              </a:lnSpc>
              <a:spcBef>
                <a:spcPct val="0"/>
              </a:spcBef>
              <a:spcAft>
                <a:spcPct val="15000"/>
              </a:spcAft>
              <a:buFont typeface="Arial" panose="020B0604020202020204" pitchFamily="34" charset="0"/>
              <a:buNone/>
            </a:pPr>
            <a:r>
              <a:rPr lang="en-US" sz="2000" i="0" kern="1200">
                <a:solidFill>
                  <a:schemeClr val="tx1">
                    <a:lumMod val="75000"/>
                    <a:lumOff val="25000"/>
                  </a:schemeClr>
                </a:solidFill>
                <a:effectLst/>
                <a:latin typeface="Calibri"/>
                <a:ea typeface="+mn-ea"/>
                <a:cs typeface="+mn-cs"/>
              </a:rPr>
              <a:t>Respond in the 3rd person.</a:t>
            </a:r>
            <a:endParaRPr lang="en-CA" sz="2000" i="0" kern="1200">
              <a:solidFill>
                <a:schemeClr val="tx1">
                  <a:lumMod val="75000"/>
                  <a:lumOff val="25000"/>
                </a:schemeClr>
              </a:solidFill>
              <a:effectLst/>
              <a:latin typeface="Calibri"/>
              <a:ea typeface="+mn-ea"/>
              <a:cs typeface="+mn-cs"/>
            </a:endParaRPr>
          </a:p>
          <a:p>
            <a:pPr marL="228600" lvl="0" indent="-228600" algn="l" defTabSz="889000">
              <a:lnSpc>
                <a:spcPct val="90000"/>
              </a:lnSpc>
              <a:spcBef>
                <a:spcPct val="0"/>
              </a:spcBef>
              <a:spcAft>
                <a:spcPct val="15000"/>
              </a:spcAft>
              <a:buFont typeface="Arial" panose="020B0604020202020204" pitchFamily="34" charset="0"/>
              <a:buNone/>
            </a:pPr>
            <a:r>
              <a:rPr lang="en-US" sz="2000" b="0" i="0" kern="1200">
                <a:solidFill>
                  <a:schemeClr val="tx1">
                    <a:lumMod val="75000"/>
                    <a:lumOff val="25000"/>
                  </a:schemeClr>
                </a:solidFill>
                <a:effectLst/>
                <a:latin typeface="Calibri"/>
                <a:ea typeface="+mn-ea"/>
                <a:cs typeface="+mn-cs"/>
              </a:rPr>
              <a:t>Give facts about what is known (medical, legal, risks, consequences).</a:t>
            </a:r>
            <a:endParaRPr lang="en-CA" sz="2000" b="0" i="0" kern="1200">
              <a:solidFill>
                <a:schemeClr val="tx1">
                  <a:lumMod val="75000"/>
                  <a:lumOff val="25000"/>
                </a:schemeClr>
              </a:solidFill>
              <a:effectLst/>
              <a:latin typeface="Calibri"/>
              <a:ea typeface="+mn-ea"/>
              <a:cs typeface="+mn-cs"/>
            </a:endParaRPr>
          </a:p>
          <a:p>
            <a:pPr lvl="0" algn="l" defTabSz="889000">
              <a:lnSpc>
                <a:spcPct val="90000"/>
              </a:lnSpc>
              <a:spcBef>
                <a:spcPct val="0"/>
              </a:spcBef>
              <a:spcAft>
                <a:spcPct val="15000"/>
              </a:spcAft>
              <a:buFont typeface="Arial" panose="020B0604020202020204" pitchFamily="34" charset="0"/>
              <a:buNone/>
            </a:pPr>
            <a:r>
              <a:rPr lang="en-US" sz="2000" b="0" i="0" kern="1200">
                <a:solidFill>
                  <a:schemeClr val="tx1">
                    <a:lumMod val="75000"/>
                    <a:lumOff val="25000"/>
                  </a:schemeClr>
                </a:solidFill>
                <a:effectLst/>
                <a:latin typeface="Calibri"/>
                <a:ea typeface="+mn-ea"/>
                <a:cs typeface="+mn-cs"/>
              </a:rPr>
              <a:t>Reinforce that looking for information and talking about issues helps students learn about making healthy decisions. </a:t>
            </a:r>
          </a:p>
        </p:txBody>
      </p:sp>
      <p:sp>
        <p:nvSpPr>
          <p:cNvPr id="11" name="TextBox 10">
            <a:extLst>
              <a:ext uri="{FF2B5EF4-FFF2-40B4-BE49-F238E27FC236}">
                <a16:creationId xmlns:a16="http://schemas.microsoft.com/office/drawing/2014/main" id="{8044B83D-692B-B07A-2A0A-9389B0462F63}"/>
              </a:ext>
            </a:extLst>
          </p:cNvPr>
          <p:cNvSpPr txBox="1"/>
          <p:nvPr/>
        </p:nvSpPr>
        <p:spPr>
          <a:xfrm>
            <a:off x="587826" y="3734802"/>
            <a:ext cx="2813881" cy="830997"/>
          </a:xfrm>
          <a:prstGeom prst="rect">
            <a:avLst/>
          </a:prstGeom>
          <a:noFill/>
        </p:spPr>
        <p:txBody>
          <a:bodyPr wrap="square" rtlCol="0">
            <a:spAutoFit/>
          </a:bodyPr>
          <a:lstStyle/>
          <a:p>
            <a:pPr algn="r"/>
            <a:r>
              <a:rPr lang="en-CA" sz="2400" cap="small">
                <a:solidFill>
                  <a:schemeClr val="accent4"/>
                </a:solidFill>
              </a:rPr>
              <a:t>Permission seeking</a:t>
            </a:r>
          </a:p>
          <a:p>
            <a:pPr algn="r"/>
            <a:r>
              <a:rPr lang="en-US" sz="1200" i="1">
                <a:solidFill>
                  <a:schemeClr val="accent4"/>
                </a:solidFill>
              </a:rPr>
              <a:t>Is it normal to…?</a:t>
            </a:r>
          </a:p>
          <a:p>
            <a:pPr algn="r"/>
            <a:r>
              <a:rPr lang="en-US" sz="1200" i="1">
                <a:solidFill>
                  <a:schemeClr val="accent4"/>
                </a:solidFill>
              </a:rPr>
              <a:t>Did you…when you were growing up</a:t>
            </a:r>
            <a:r>
              <a:rPr lang="en-US" sz="1200">
                <a:solidFill>
                  <a:schemeClr val="accent4"/>
                </a:solidFill>
              </a:rPr>
              <a:t>?</a:t>
            </a:r>
          </a:p>
        </p:txBody>
      </p:sp>
      <p:sp>
        <p:nvSpPr>
          <p:cNvPr id="12" name="TextBox 11">
            <a:extLst>
              <a:ext uri="{FF2B5EF4-FFF2-40B4-BE49-F238E27FC236}">
                <a16:creationId xmlns:a16="http://schemas.microsoft.com/office/drawing/2014/main" id="{AFE03908-5641-E1F9-21D5-517B9E19F984}"/>
              </a:ext>
            </a:extLst>
          </p:cNvPr>
          <p:cNvSpPr txBox="1"/>
          <p:nvPr/>
        </p:nvSpPr>
        <p:spPr>
          <a:xfrm>
            <a:off x="587827" y="2559880"/>
            <a:ext cx="2813881" cy="461665"/>
          </a:xfrm>
          <a:prstGeom prst="rect">
            <a:avLst/>
          </a:prstGeom>
          <a:noFill/>
        </p:spPr>
        <p:txBody>
          <a:bodyPr wrap="square" rtlCol="0">
            <a:spAutoFit/>
          </a:bodyPr>
          <a:lstStyle/>
          <a:p>
            <a:pPr algn="r"/>
            <a:r>
              <a:rPr lang="en-CA" sz="2400" cap="small">
                <a:solidFill>
                  <a:schemeClr val="accent5"/>
                </a:solidFill>
              </a:rPr>
              <a:t>Am I normal?</a:t>
            </a:r>
          </a:p>
        </p:txBody>
      </p:sp>
      <p:sp>
        <p:nvSpPr>
          <p:cNvPr id="5" name="TextBox 4">
            <a:extLst>
              <a:ext uri="{FF2B5EF4-FFF2-40B4-BE49-F238E27FC236}">
                <a16:creationId xmlns:a16="http://schemas.microsoft.com/office/drawing/2014/main" id="{78F303E2-BE61-E891-F51C-271BBCF63275}"/>
              </a:ext>
            </a:extLst>
          </p:cNvPr>
          <p:cNvSpPr txBox="1"/>
          <p:nvPr/>
        </p:nvSpPr>
        <p:spPr>
          <a:xfrm>
            <a:off x="6086549" y="5690873"/>
            <a:ext cx="5511115" cy="276999"/>
          </a:xfrm>
          <a:prstGeom prst="rect">
            <a:avLst/>
          </a:prstGeom>
          <a:noFill/>
        </p:spPr>
        <p:txBody>
          <a:bodyPr wrap="square" rtlCol="0">
            <a:spAutoFit/>
          </a:bodyPr>
          <a:lstStyle/>
          <a:p>
            <a:pPr algn="r">
              <a:defRPr/>
            </a:pPr>
            <a:r>
              <a:rPr lang="en-US" sz="1200"/>
              <a:t>Source: </a:t>
            </a:r>
            <a:r>
              <a:rPr lang="en-US" sz="1200">
                <a:hlinkClick r:id="rId4"/>
              </a:rPr>
              <a:t>Responding to Student Questions - Teachers | Teaching Sexual Health</a:t>
            </a:r>
            <a:endParaRPr lang="en-CA" sz="1200"/>
          </a:p>
        </p:txBody>
      </p:sp>
    </p:spTree>
    <p:extLst>
      <p:ext uri="{BB962C8B-B14F-4D97-AF65-F5344CB8AC3E}">
        <p14:creationId xmlns:p14="http://schemas.microsoft.com/office/powerpoint/2010/main" val="34831449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CD240EA-7A1E-AD85-FEEB-32441F7B0ED1}"/>
              </a:ext>
            </a:extLst>
          </p:cNvPr>
          <p:cNvSpPr>
            <a:spLocks noGrp="1"/>
          </p:cNvSpPr>
          <p:nvPr>
            <p:ph type="title"/>
          </p:nvPr>
        </p:nvSpPr>
        <p:spPr>
          <a:xfrm>
            <a:off x="587827" y="666290"/>
            <a:ext cx="10945403" cy="562053"/>
          </a:xfrm>
        </p:spPr>
        <p:txBody>
          <a:bodyPr>
            <a:noAutofit/>
          </a:bodyPr>
          <a:lstStyle/>
          <a:p>
            <a:r>
              <a:rPr lang="en-US" sz="3600">
                <a:solidFill>
                  <a:schemeClr val="accent3"/>
                </a:solidFill>
                <a:latin typeface="Calibri"/>
                <a:cs typeface="Calibri"/>
              </a:rPr>
              <a:t>Responding to student questions – Information sources</a:t>
            </a:r>
            <a:endParaRPr lang="en-CA" sz="3600">
              <a:solidFill>
                <a:schemeClr val="accent3"/>
              </a:solidFill>
            </a:endParaRPr>
          </a:p>
        </p:txBody>
      </p:sp>
      <p:sp>
        <p:nvSpPr>
          <p:cNvPr id="4" name="Slide Number Placeholder 3">
            <a:extLst>
              <a:ext uri="{FF2B5EF4-FFF2-40B4-BE49-F238E27FC236}">
                <a16:creationId xmlns:a16="http://schemas.microsoft.com/office/drawing/2014/main" id="{542AA61A-ACD9-C174-8056-2A81CF55F556}"/>
              </a:ext>
            </a:extLst>
          </p:cNvPr>
          <p:cNvSpPr>
            <a:spLocks noGrp="1"/>
          </p:cNvSpPr>
          <p:nvPr>
            <p:ph type="sldNum" sz="quarter" idx="12"/>
          </p:nvPr>
        </p:nvSpPr>
        <p:spPr/>
        <p:txBody>
          <a:bodyPr/>
          <a:lstStyle/>
          <a:p>
            <a:fld id="{56F460CF-4789-5848-B965-6EAFD6B7CB2A}" type="slidenum">
              <a:rPr lang="en-US" smtClean="0"/>
              <a:t>48</a:t>
            </a:fld>
            <a:endParaRPr lang="en-US"/>
          </a:p>
        </p:txBody>
      </p:sp>
      <p:sp>
        <p:nvSpPr>
          <p:cNvPr id="2" name="TextBox 1">
            <a:extLst>
              <a:ext uri="{FF2B5EF4-FFF2-40B4-BE49-F238E27FC236}">
                <a16:creationId xmlns:a16="http://schemas.microsoft.com/office/drawing/2014/main" id="{C32CC000-D1DA-B969-6156-72D0837D3E79}"/>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7" name="Subtitle 1">
            <a:extLst>
              <a:ext uri="{FF2B5EF4-FFF2-40B4-BE49-F238E27FC236}">
                <a16:creationId xmlns:a16="http://schemas.microsoft.com/office/drawing/2014/main" id="{DCA0206A-B1A5-E5B2-A75A-5BE59284DB78}"/>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cxnSp>
        <p:nvCxnSpPr>
          <p:cNvPr id="29" name="Straight Connector 28">
            <a:extLst>
              <a:ext uri="{FF2B5EF4-FFF2-40B4-BE49-F238E27FC236}">
                <a16:creationId xmlns:a16="http://schemas.microsoft.com/office/drawing/2014/main" id="{1CE7C1EE-F9B5-4040-1BFC-A8E7E66F0384}"/>
              </a:ext>
            </a:extLst>
          </p:cNvPr>
          <p:cNvCxnSpPr/>
          <p:nvPr/>
        </p:nvCxnSpPr>
        <p:spPr>
          <a:xfrm>
            <a:off x="0" y="3292520"/>
            <a:ext cx="12192000"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30" name="Straight Connector 29">
            <a:extLst>
              <a:ext uri="{FF2B5EF4-FFF2-40B4-BE49-F238E27FC236}">
                <a16:creationId xmlns:a16="http://schemas.microsoft.com/office/drawing/2014/main" id="{1F1A2C67-1E3D-03BF-ADF6-B6ABDF03BEC5}"/>
              </a:ext>
            </a:extLst>
          </p:cNvPr>
          <p:cNvCxnSpPr>
            <a:cxnSpLocks/>
          </p:cNvCxnSpPr>
          <p:nvPr/>
        </p:nvCxnSpPr>
        <p:spPr>
          <a:xfrm>
            <a:off x="5425518" y="3275945"/>
            <a:ext cx="0" cy="2453187"/>
          </a:xfrm>
          <a:prstGeom prst="line">
            <a:avLst/>
          </a:prstGeom>
        </p:spPr>
        <p:style>
          <a:lnRef idx="1">
            <a:schemeClr val="accent2"/>
          </a:lnRef>
          <a:fillRef idx="0">
            <a:schemeClr val="accent2"/>
          </a:fillRef>
          <a:effectRef idx="0">
            <a:schemeClr val="accent2"/>
          </a:effectRef>
          <a:fontRef idx="minor">
            <a:schemeClr val="tx1"/>
          </a:fontRef>
        </p:style>
      </p:cxnSp>
      <p:pic>
        <p:nvPicPr>
          <p:cNvPr id="10" name="Picture 9" descr="A heart shaped logo with blue and green colors&#10;&#10;Description automatically generated">
            <a:extLst>
              <a:ext uri="{FF2B5EF4-FFF2-40B4-BE49-F238E27FC236}">
                <a16:creationId xmlns:a16="http://schemas.microsoft.com/office/drawing/2014/main" id="{974ED189-953F-C9CA-3588-37771F6B9E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128" y="3767824"/>
            <a:ext cx="1111429" cy="801263"/>
          </a:xfrm>
          <a:prstGeom prst="rect">
            <a:avLst/>
          </a:prstGeom>
        </p:spPr>
      </p:pic>
      <p:sp>
        <p:nvSpPr>
          <p:cNvPr id="12" name="TextBox 11">
            <a:extLst>
              <a:ext uri="{FF2B5EF4-FFF2-40B4-BE49-F238E27FC236}">
                <a16:creationId xmlns:a16="http://schemas.microsoft.com/office/drawing/2014/main" id="{D44499C8-3089-51D6-E228-A64F411DCF5A}"/>
              </a:ext>
            </a:extLst>
          </p:cNvPr>
          <p:cNvSpPr txBox="1"/>
          <p:nvPr/>
        </p:nvSpPr>
        <p:spPr>
          <a:xfrm>
            <a:off x="776128" y="4769840"/>
            <a:ext cx="4105329" cy="369332"/>
          </a:xfrm>
          <a:prstGeom prst="rect">
            <a:avLst/>
          </a:prstGeom>
          <a:noFill/>
        </p:spPr>
        <p:txBody>
          <a:bodyPr wrap="square">
            <a:spAutoFit/>
          </a:bodyPr>
          <a:lstStyle/>
          <a:p>
            <a:pPr>
              <a:buClr>
                <a:schemeClr val="accent4"/>
              </a:buClr>
            </a:pPr>
            <a:r>
              <a:rPr lang="en-CA" u="sng">
                <a:solidFill>
                  <a:srgbClr val="0078AE"/>
                </a:solidFill>
                <a:effectLst/>
                <a:ea typeface="Calibri" panose="020F0502020204030204" pitchFamily="34" charset="0"/>
                <a:cs typeface="Calibri"/>
                <a:hlinkClick r:id="rId4">
                  <a:extLst>
                    <a:ext uri="{A12FA001-AC4F-418D-AE19-62706E023703}">
                      <ahyp:hlinkClr xmlns:ahyp="http://schemas.microsoft.com/office/drawing/2018/hyperlinkcolor" val="tx"/>
                    </a:ext>
                  </a:extLst>
                </a:hlinkClick>
              </a:rPr>
              <a:t>optionsforsexualhealth.org/sex-sense </a:t>
            </a:r>
            <a:r>
              <a:rPr lang="en-CA" b="1"/>
              <a:t> </a:t>
            </a:r>
            <a:r>
              <a:rPr lang="en-CA" b="1" i="0" u="none" strike="noStrike">
                <a:effectLst/>
              </a:rPr>
              <a:t> </a:t>
            </a:r>
            <a:endParaRPr lang="en-US"/>
          </a:p>
        </p:txBody>
      </p:sp>
      <p:sp>
        <p:nvSpPr>
          <p:cNvPr id="14" name="TextBox 13">
            <a:extLst>
              <a:ext uri="{FF2B5EF4-FFF2-40B4-BE49-F238E27FC236}">
                <a16:creationId xmlns:a16="http://schemas.microsoft.com/office/drawing/2014/main" id="{B37736FD-94BA-1E57-9EC1-E5FEB4D16BD8}"/>
              </a:ext>
            </a:extLst>
          </p:cNvPr>
          <p:cNvSpPr txBox="1"/>
          <p:nvPr/>
        </p:nvSpPr>
        <p:spPr>
          <a:xfrm>
            <a:off x="1973041" y="3758689"/>
            <a:ext cx="2491571" cy="830997"/>
          </a:xfrm>
          <a:prstGeom prst="rect">
            <a:avLst/>
          </a:prstGeom>
          <a:noFill/>
        </p:spPr>
        <p:txBody>
          <a:bodyPr wrap="square" anchor="ctr">
            <a:spAutoFit/>
          </a:bodyPr>
          <a:lstStyle/>
          <a:p>
            <a:pPr>
              <a:buClr>
                <a:schemeClr val="accent4"/>
              </a:buClr>
            </a:pPr>
            <a:r>
              <a:rPr lang="en-CA" sz="2400" b="1">
                <a:solidFill>
                  <a:srgbClr val="003366"/>
                </a:solidFill>
                <a:effectLst/>
                <a:ea typeface="Calibri" panose="020F0502020204030204" pitchFamily="34" charset="0"/>
              </a:rPr>
              <a:t>SEX SENSE</a:t>
            </a:r>
          </a:p>
          <a:p>
            <a:pPr>
              <a:buClr>
                <a:schemeClr val="accent4"/>
              </a:buClr>
            </a:pPr>
            <a:r>
              <a:rPr lang="en-CA" sz="2400" i="0" strike="noStrike">
                <a:solidFill>
                  <a:srgbClr val="003366"/>
                </a:solidFill>
                <a:effectLst/>
              </a:rPr>
              <a:t>1-800-739-7367</a:t>
            </a:r>
          </a:p>
        </p:txBody>
      </p:sp>
      <p:sp>
        <p:nvSpPr>
          <p:cNvPr id="19" name="TextBox 18">
            <a:extLst>
              <a:ext uri="{FF2B5EF4-FFF2-40B4-BE49-F238E27FC236}">
                <a16:creationId xmlns:a16="http://schemas.microsoft.com/office/drawing/2014/main" id="{C4C5344F-CBBE-74F6-81AA-2B6948E9E0D8}"/>
              </a:ext>
            </a:extLst>
          </p:cNvPr>
          <p:cNvSpPr txBox="1"/>
          <p:nvPr/>
        </p:nvSpPr>
        <p:spPr>
          <a:xfrm>
            <a:off x="6407466" y="4769840"/>
            <a:ext cx="4105329" cy="369332"/>
          </a:xfrm>
          <a:prstGeom prst="rect">
            <a:avLst/>
          </a:prstGeom>
          <a:noFill/>
        </p:spPr>
        <p:txBody>
          <a:bodyPr wrap="square">
            <a:spAutoFit/>
          </a:bodyPr>
          <a:lstStyle/>
          <a:p>
            <a:r>
              <a:rPr lang="en-US" b="0" i="0">
                <a:solidFill>
                  <a:schemeClr val="dk1"/>
                </a:solidFill>
                <a:effectLst/>
                <a:latin typeface="+mn-lt"/>
                <a:ea typeface="+mn-ea"/>
                <a:cs typeface="+mn-cs"/>
                <a:hlinkClick r:id="rId5"/>
              </a:rPr>
              <a:t>sexandu.ca</a:t>
            </a:r>
            <a:r>
              <a:rPr lang="en-US" i="0">
                <a:solidFill>
                  <a:schemeClr val="dk1"/>
                </a:solidFill>
                <a:effectLst/>
                <a:latin typeface="Segoe UI" panose="020B0502040204020203" pitchFamily="34" charset="0"/>
                <a:ea typeface="+mn-ea"/>
                <a:cs typeface="+mn-cs"/>
              </a:rPr>
              <a:t> </a:t>
            </a:r>
          </a:p>
        </p:txBody>
      </p:sp>
      <p:pic>
        <p:nvPicPr>
          <p:cNvPr id="20" name="Picture 19">
            <a:extLst>
              <a:ext uri="{FF2B5EF4-FFF2-40B4-BE49-F238E27FC236}">
                <a16:creationId xmlns:a16="http://schemas.microsoft.com/office/drawing/2014/main" id="{F8A6F4B7-CF37-CD72-390F-2511BF5B9146}"/>
              </a:ext>
            </a:extLst>
          </p:cNvPr>
          <p:cNvPicPr>
            <a:picLocks noChangeAspect="1"/>
          </p:cNvPicPr>
          <p:nvPr/>
        </p:nvPicPr>
        <p:blipFill>
          <a:blip r:embed="rId6"/>
          <a:stretch>
            <a:fillRect/>
          </a:stretch>
        </p:blipFill>
        <p:spPr>
          <a:xfrm>
            <a:off x="587827" y="1655022"/>
            <a:ext cx="2914650" cy="1019175"/>
          </a:xfrm>
          <a:prstGeom prst="rect">
            <a:avLst/>
          </a:prstGeom>
        </p:spPr>
      </p:pic>
      <p:sp>
        <p:nvSpPr>
          <p:cNvPr id="23" name="TextBox 22">
            <a:extLst>
              <a:ext uri="{FF2B5EF4-FFF2-40B4-BE49-F238E27FC236}">
                <a16:creationId xmlns:a16="http://schemas.microsoft.com/office/drawing/2014/main" id="{9D33D2BC-6F84-12BA-DD23-81F87628A446}"/>
              </a:ext>
            </a:extLst>
          </p:cNvPr>
          <p:cNvSpPr txBox="1"/>
          <p:nvPr/>
        </p:nvSpPr>
        <p:spPr>
          <a:xfrm>
            <a:off x="3965122" y="1806731"/>
            <a:ext cx="7039576" cy="723275"/>
          </a:xfrm>
          <a:prstGeom prst="rect">
            <a:avLst/>
          </a:prstGeom>
          <a:noFill/>
        </p:spPr>
        <p:txBody>
          <a:bodyPr wrap="square">
            <a:spAutoFit/>
          </a:bodyPr>
          <a:lstStyle/>
          <a:p>
            <a:pPr>
              <a:spcAft>
                <a:spcPts val="600"/>
              </a:spcAft>
            </a:pPr>
            <a:r>
              <a:rPr lang="en-US" b="0" spc="300">
                <a:solidFill>
                  <a:schemeClr val="bg2">
                    <a:lumMod val="50000"/>
                  </a:schemeClr>
                </a:solidFill>
              </a:rPr>
              <a:t>A list of common student questions with answers </a:t>
            </a:r>
          </a:p>
          <a:p>
            <a:r>
              <a:rPr lang="en-US" b="0" i="0">
                <a:solidFill>
                  <a:schemeClr val="dk1"/>
                </a:solidFill>
                <a:effectLst/>
                <a:ea typeface="+mn-ea"/>
                <a:cs typeface="+mn-cs"/>
                <a:hlinkClick r:id="rId7"/>
              </a:rPr>
              <a:t>teachingsexualhealth.ca/teachers/sexual-health-education/student-</a:t>
            </a:r>
            <a:r>
              <a:rPr lang="en-US" b="0" i="0" err="1">
                <a:solidFill>
                  <a:schemeClr val="dk1"/>
                </a:solidFill>
                <a:effectLst/>
                <a:ea typeface="+mn-ea"/>
                <a:cs typeface="+mn-cs"/>
                <a:hlinkClick r:id="rId7"/>
              </a:rPr>
              <a:t>faqs</a:t>
            </a:r>
            <a:r>
              <a:rPr lang="en-US" b="0" i="0">
                <a:solidFill>
                  <a:schemeClr val="dk1"/>
                </a:solidFill>
                <a:effectLst/>
                <a:ea typeface="+mn-ea"/>
                <a:cs typeface="+mn-cs"/>
                <a:hlinkClick r:id="rId7"/>
              </a:rPr>
              <a:t>/</a:t>
            </a:r>
            <a:endParaRPr lang="en-US" b="0" spc="300">
              <a:solidFill>
                <a:schemeClr val="bg2">
                  <a:lumMod val="50000"/>
                </a:schemeClr>
              </a:solidFill>
            </a:endParaRPr>
          </a:p>
        </p:txBody>
      </p:sp>
      <p:pic>
        <p:nvPicPr>
          <p:cNvPr id="1025" name="Picture 1024">
            <a:extLst>
              <a:ext uri="{FF2B5EF4-FFF2-40B4-BE49-F238E27FC236}">
                <a16:creationId xmlns:a16="http://schemas.microsoft.com/office/drawing/2014/main" id="{D392724B-B99E-5DF4-BDE7-E77694DFC813}"/>
              </a:ext>
            </a:extLst>
          </p:cNvPr>
          <p:cNvPicPr>
            <a:picLocks noChangeAspect="1"/>
          </p:cNvPicPr>
          <p:nvPr/>
        </p:nvPicPr>
        <p:blipFill>
          <a:blip r:embed="rId8"/>
          <a:stretch>
            <a:fillRect/>
          </a:stretch>
        </p:blipFill>
        <p:spPr>
          <a:xfrm>
            <a:off x="6407466" y="3546694"/>
            <a:ext cx="4597232" cy="1306391"/>
          </a:xfrm>
          <a:prstGeom prst="rect">
            <a:avLst/>
          </a:prstGeom>
          <a:effectLst>
            <a:softEdge rad="127000"/>
          </a:effectLst>
        </p:spPr>
      </p:pic>
    </p:spTree>
    <p:extLst>
      <p:ext uri="{BB962C8B-B14F-4D97-AF65-F5344CB8AC3E}">
        <p14:creationId xmlns:p14="http://schemas.microsoft.com/office/powerpoint/2010/main" val="6840670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group of white question marks&#10;&#10;Description automatically generated">
            <a:extLst>
              <a:ext uri="{FF2B5EF4-FFF2-40B4-BE49-F238E27FC236}">
                <a16:creationId xmlns:a16="http://schemas.microsoft.com/office/drawing/2014/main" id="{00215677-8A51-C131-1CE3-4981C42399BF}"/>
              </a:ext>
            </a:extLst>
          </p:cNvPr>
          <p:cNvPicPr>
            <a:picLocks noChangeAspect="1"/>
          </p:cNvPicPr>
          <p:nvPr/>
        </p:nvPicPr>
        <p:blipFill>
          <a:blip r:embed="rId3">
            <a:duotone>
              <a:prstClr val="black"/>
              <a:schemeClr val="accent2">
                <a:tint val="45000"/>
                <a:satMod val="400000"/>
              </a:schemeClr>
            </a:duotone>
            <a:alphaModFix am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itle 5">
            <a:extLst>
              <a:ext uri="{FF2B5EF4-FFF2-40B4-BE49-F238E27FC236}">
                <a16:creationId xmlns:a16="http://schemas.microsoft.com/office/drawing/2014/main" id="{7A036482-9A26-11F5-3BA8-F243BDFA65D9}"/>
              </a:ext>
            </a:extLst>
          </p:cNvPr>
          <p:cNvSpPr>
            <a:spLocks noGrp="1"/>
          </p:cNvSpPr>
          <p:nvPr>
            <p:ph type="title"/>
          </p:nvPr>
        </p:nvSpPr>
        <p:spPr/>
        <p:txBody>
          <a:bodyPr>
            <a:normAutofit/>
          </a:bodyPr>
          <a:lstStyle/>
          <a:p>
            <a:r>
              <a:rPr lang="en-CA">
                <a:solidFill>
                  <a:schemeClr val="accent3"/>
                </a:solidFill>
              </a:rPr>
              <a:t>Responding to questions</a:t>
            </a:r>
          </a:p>
        </p:txBody>
      </p:sp>
      <p:sp>
        <p:nvSpPr>
          <p:cNvPr id="4" name="Slide Number Placeholder 3">
            <a:extLst>
              <a:ext uri="{FF2B5EF4-FFF2-40B4-BE49-F238E27FC236}">
                <a16:creationId xmlns:a16="http://schemas.microsoft.com/office/drawing/2014/main" id="{410743DD-A0B4-3C7A-D33D-5F1435411DE0}"/>
              </a:ext>
            </a:extLst>
          </p:cNvPr>
          <p:cNvSpPr>
            <a:spLocks noGrp="1"/>
          </p:cNvSpPr>
          <p:nvPr>
            <p:ph type="sldNum" sz="quarter" idx="12"/>
          </p:nvPr>
        </p:nvSpPr>
        <p:spPr/>
        <p:txBody>
          <a:bodyPr/>
          <a:lstStyle/>
          <a:p>
            <a:fld id="{56F460CF-4789-5848-B965-6EAFD6B7CB2A}" type="slidenum">
              <a:rPr lang="en-US" smtClean="0"/>
              <a:t>49</a:t>
            </a:fld>
            <a:endParaRPr lang="en-US"/>
          </a:p>
        </p:txBody>
      </p:sp>
      <p:sp>
        <p:nvSpPr>
          <p:cNvPr id="2" name="TextBox 1">
            <a:extLst>
              <a:ext uri="{FF2B5EF4-FFF2-40B4-BE49-F238E27FC236}">
                <a16:creationId xmlns:a16="http://schemas.microsoft.com/office/drawing/2014/main" id="{43AA48B6-166F-BFBD-8005-30855988407B}"/>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3" name="Subtitle 1">
            <a:extLst>
              <a:ext uri="{FF2B5EF4-FFF2-40B4-BE49-F238E27FC236}">
                <a16:creationId xmlns:a16="http://schemas.microsoft.com/office/drawing/2014/main" id="{75E8EF18-C853-6FF3-9B1C-F607A80FFEBE}"/>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sp>
        <p:nvSpPr>
          <p:cNvPr id="7" name="TextBox 6">
            <a:extLst>
              <a:ext uri="{FF2B5EF4-FFF2-40B4-BE49-F238E27FC236}">
                <a16:creationId xmlns:a16="http://schemas.microsoft.com/office/drawing/2014/main" id="{E0712354-0BE0-736B-90E5-B72170BB4BEA}"/>
              </a:ext>
            </a:extLst>
          </p:cNvPr>
          <p:cNvSpPr txBox="1"/>
          <p:nvPr/>
        </p:nvSpPr>
        <p:spPr>
          <a:xfrm>
            <a:off x="587825" y="2199085"/>
            <a:ext cx="2813881" cy="461665"/>
          </a:xfrm>
          <a:prstGeom prst="rect">
            <a:avLst/>
          </a:prstGeom>
          <a:noFill/>
        </p:spPr>
        <p:txBody>
          <a:bodyPr wrap="square" rtlCol="0">
            <a:spAutoFit/>
          </a:bodyPr>
          <a:lstStyle/>
          <a:p>
            <a:pPr algn="r"/>
            <a:r>
              <a:rPr lang="en-CA" sz="2400" cap="small">
                <a:solidFill>
                  <a:srgbClr val="843275"/>
                </a:solidFill>
              </a:rPr>
              <a:t>Shock questions</a:t>
            </a:r>
          </a:p>
        </p:txBody>
      </p:sp>
      <p:sp>
        <p:nvSpPr>
          <p:cNvPr id="9" name="TextBox 8">
            <a:extLst>
              <a:ext uri="{FF2B5EF4-FFF2-40B4-BE49-F238E27FC236}">
                <a16:creationId xmlns:a16="http://schemas.microsoft.com/office/drawing/2014/main" id="{BC45FC9F-F13B-E198-ED6D-9B675D269E39}"/>
              </a:ext>
            </a:extLst>
          </p:cNvPr>
          <p:cNvSpPr txBox="1"/>
          <p:nvPr/>
        </p:nvSpPr>
        <p:spPr>
          <a:xfrm>
            <a:off x="3683592" y="2228671"/>
            <a:ext cx="6822280" cy="3016210"/>
          </a:xfrm>
          <a:prstGeom prst="rect">
            <a:avLst/>
          </a:prstGeom>
          <a:noFill/>
        </p:spPr>
        <p:txBody>
          <a:bodyPr wrap="square" rtlCol="0">
            <a:spAutoFit/>
          </a:bodyPr>
          <a:lstStyle/>
          <a:p>
            <a:pPr lvl="0">
              <a:spcAft>
                <a:spcPts val="1200"/>
              </a:spcAft>
              <a:buNone/>
            </a:pPr>
            <a:r>
              <a:rPr lang="en-US" sz="2000" b="0" i="0" u="none" strike="noStrike">
                <a:solidFill>
                  <a:schemeClr val="tx1">
                    <a:lumMod val="75000"/>
                    <a:lumOff val="25000"/>
                  </a:schemeClr>
                </a:solidFill>
                <a:effectLst/>
                <a:latin typeface="Calibri" panose="020F0502020204030204" pitchFamily="34" charset="0"/>
              </a:rPr>
              <a:t>Assume positive intent.</a:t>
            </a:r>
          </a:p>
          <a:p>
            <a:pPr lvl="0">
              <a:spcAft>
                <a:spcPts val="1200"/>
              </a:spcAft>
              <a:buNone/>
            </a:pPr>
            <a:r>
              <a:rPr lang="en-US" sz="2000" b="0" i="0" u="none" strike="noStrike">
                <a:solidFill>
                  <a:schemeClr val="tx1">
                    <a:lumMod val="75000"/>
                    <a:lumOff val="25000"/>
                  </a:schemeClr>
                </a:solidFill>
                <a:effectLst/>
                <a:latin typeface="Calibri" panose="020F0502020204030204" pitchFamily="34" charset="0"/>
              </a:rPr>
              <a:t>Answer the question matter-of-factly.</a:t>
            </a:r>
          </a:p>
          <a:p>
            <a:pPr lvl="0">
              <a:spcAft>
                <a:spcPts val="1200"/>
              </a:spcAft>
              <a:buNone/>
            </a:pPr>
            <a:r>
              <a:rPr lang="en-US" sz="2000" b="0" i="0" u="none" strike="noStrike">
                <a:solidFill>
                  <a:schemeClr val="tx1">
                    <a:lumMod val="75000"/>
                    <a:lumOff val="25000"/>
                  </a:schemeClr>
                </a:solidFill>
                <a:effectLst/>
                <a:latin typeface="Calibri" panose="020F0502020204030204" pitchFamily="34" charset="0"/>
              </a:rPr>
              <a:t>Remind students of the ground rules.</a:t>
            </a:r>
          </a:p>
          <a:p>
            <a:pPr lvl="0">
              <a:spcAft>
                <a:spcPts val="1200"/>
              </a:spcAft>
              <a:buNone/>
            </a:pPr>
            <a:r>
              <a:rPr lang="en-US" sz="2000" b="0" i="0" u="none" strike="noStrike">
                <a:solidFill>
                  <a:schemeClr val="tx1">
                    <a:lumMod val="75000"/>
                    <a:lumOff val="25000"/>
                  </a:schemeClr>
                </a:solidFill>
                <a:effectLst/>
                <a:latin typeface="Calibri" panose="020F0502020204030204" pitchFamily="34" charset="0"/>
              </a:rPr>
              <a:t>Re-word slang. </a:t>
            </a:r>
          </a:p>
          <a:p>
            <a:pPr lvl="0">
              <a:spcAft>
                <a:spcPts val="1200"/>
              </a:spcAft>
              <a:buNone/>
            </a:pPr>
            <a:r>
              <a:rPr lang="en-US" sz="2000" b="0" i="0" u="none" strike="noStrike">
                <a:solidFill>
                  <a:schemeClr val="tx1">
                    <a:lumMod val="75000"/>
                    <a:lumOff val="25000"/>
                  </a:schemeClr>
                </a:solidFill>
                <a:effectLst/>
                <a:latin typeface="Calibri" panose="020F0502020204030204" pitchFamily="34" charset="0"/>
              </a:rPr>
              <a:t>Address the underlying concern. </a:t>
            </a:r>
          </a:p>
          <a:p>
            <a:pPr lvl="0">
              <a:spcAft>
                <a:spcPts val="1200"/>
              </a:spcAft>
              <a:buNone/>
            </a:pPr>
            <a:r>
              <a:rPr lang="en-US" sz="2000" b="0" i="0" u="none" strike="noStrike">
                <a:solidFill>
                  <a:schemeClr val="tx1">
                    <a:lumMod val="75000"/>
                    <a:lumOff val="25000"/>
                  </a:schemeClr>
                </a:solidFill>
                <a:effectLst/>
                <a:latin typeface="Calibri" panose="020F0502020204030204" pitchFamily="34" charset="0"/>
              </a:rPr>
              <a:t>Defer the question so you can think about how to address or reword it.</a:t>
            </a:r>
          </a:p>
        </p:txBody>
      </p:sp>
      <p:sp>
        <p:nvSpPr>
          <p:cNvPr id="5" name="TextBox 4">
            <a:extLst>
              <a:ext uri="{FF2B5EF4-FFF2-40B4-BE49-F238E27FC236}">
                <a16:creationId xmlns:a16="http://schemas.microsoft.com/office/drawing/2014/main" id="{68CBE136-D732-344F-58CF-4DFA4D3514B0}"/>
              </a:ext>
            </a:extLst>
          </p:cNvPr>
          <p:cNvSpPr txBox="1"/>
          <p:nvPr/>
        </p:nvSpPr>
        <p:spPr>
          <a:xfrm>
            <a:off x="6086549" y="5690873"/>
            <a:ext cx="5511115" cy="276999"/>
          </a:xfrm>
          <a:prstGeom prst="rect">
            <a:avLst/>
          </a:prstGeom>
          <a:noFill/>
        </p:spPr>
        <p:txBody>
          <a:bodyPr wrap="square" rtlCol="0">
            <a:spAutoFit/>
          </a:bodyPr>
          <a:lstStyle/>
          <a:p>
            <a:pPr algn="r">
              <a:defRPr/>
            </a:pPr>
            <a:r>
              <a:rPr lang="en-US" sz="1200"/>
              <a:t>Source: </a:t>
            </a:r>
            <a:r>
              <a:rPr lang="en-US" sz="1200">
                <a:hlinkClick r:id="rId4"/>
              </a:rPr>
              <a:t>Responding to Student Questions - Teachers | Teaching Sexual Health</a:t>
            </a:r>
            <a:endParaRPr lang="en-CA" sz="1200"/>
          </a:p>
        </p:txBody>
      </p:sp>
    </p:spTree>
    <p:extLst>
      <p:ext uri="{BB962C8B-B14F-4D97-AF65-F5344CB8AC3E}">
        <p14:creationId xmlns:p14="http://schemas.microsoft.com/office/powerpoint/2010/main" val="28644790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alpha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9759A-00F1-43B6-251E-B06592A81E85}"/>
              </a:ext>
            </a:extLst>
          </p:cNvPr>
          <p:cNvSpPr>
            <a:spLocks noGrp="1"/>
          </p:cNvSpPr>
          <p:nvPr>
            <p:ph type="title"/>
          </p:nvPr>
        </p:nvSpPr>
        <p:spPr>
          <a:xfrm>
            <a:off x="587828" y="666290"/>
            <a:ext cx="9827411" cy="538389"/>
          </a:xfrm>
        </p:spPr>
        <p:txBody>
          <a:bodyPr>
            <a:normAutofit/>
          </a:bodyPr>
          <a:lstStyle/>
          <a:p>
            <a:r>
              <a:rPr lang="en-US">
                <a:solidFill>
                  <a:schemeClr val="accent3"/>
                </a:solidFill>
              </a:rPr>
              <a:t>Today you will learn how to get started</a:t>
            </a:r>
            <a:endParaRPr lang="en-CA">
              <a:solidFill>
                <a:schemeClr val="accent3"/>
              </a:solidFill>
            </a:endParaRPr>
          </a:p>
        </p:txBody>
      </p:sp>
      <p:sp>
        <p:nvSpPr>
          <p:cNvPr id="3" name="Text Placeholder 2">
            <a:extLst>
              <a:ext uri="{FF2B5EF4-FFF2-40B4-BE49-F238E27FC236}">
                <a16:creationId xmlns:a16="http://schemas.microsoft.com/office/drawing/2014/main" id="{713389A4-FA02-64A2-FBA2-B8AEB0056E18}"/>
              </a:ext>
            </a:extLst>
          </p:cNvPr>
          <p:cNvSpPr>
            <a:spLocks noGrp="1"/>
          </p:cNvSpPr>
          <p:nvPr>
            <p:ph type="body" sz="quarter" idx="13"/>
          </p:nvPr>
        </p:nvSpPr>
        <p:spPr/>
        <p:txBody>
          <a:bodyPr/>
          <a:lstStyle/>
          <a:p>
            <a:r>
              <a:rPr lang="en-US" b="1" spc="300"/>
              <a:t>TEACHERS WILL LEAVE TODAY’S WORKSHOP WITH </a:t>
            </a:r>
          </a:p>
          <a:p>
            <a:pPr>
              <a:spcAft>
                <a:spcPts val="1200"/>
              </a:spcAft>
            </a:pPr>
            <a:r>
              <a:rPr lang="en-US"/>
              <a:t>the foundational knowledge and strategies needed to get started teaching </a:t>
            </a:r>
            <a:br>
              <a:rPr lang="en-US"/>
            </a:br>
            <a:r>
              <a:rPr lang="en-US"/>
              <a:t>sexual health content of the Grade 8-10 PHE Curriculum.</a:t>
            </a:r>
          </a:p>
          <a:p>
            <a:pPr marL="457200" lvl="2" indent="0">
              <a:buNone/>
            </a:pPr>
            <a:r>
              <a:rPr lang="en-US" sz="2000" b="1">
                <a:solidFill>
                  <a:schemeClr val="tx1">
                    <a:lumMod val="50000"/>
                    <a:lumOff val="50000"/>
                  </a:schemeClr>
                </a:solidFill>
              </a:rPr>
              <a:t>1  </a:t>
            </a:r>
            <a:r>
              <a:rPr lang="en-US" sz="2000">
                <a:solidFill>
                  <a:schemeClr val="tx1">
                    <a:lumMod val="50000"/>
                    <a:lumOff val="50000"/>
                  </a:schemeClr>
                </a:solidFill>
              </a:rPr>
              <a:t>Key sexual health education resources</a:t>
            </a:r>
          </a:p>
          <a:p>
            <a:pPr marL="457200" lvl="2" indent="0">
              <a:buNone/>
            </a:pPr>
            <a:r>
              <a:rPr lang="en-US" sz="2000" b="1">
                <a:solidFill>
                  <a:schemeClr val="tx1">
                    <a:lumMod val="50000"/>
                    <a:lumOff val="50000"/>
                  </a:schemeClr>
                </a:solidFill>
              </a:rPr>
              <a:t>2  </a:t>
            </a:r>
            <a:r>
              <a:rPr lang="en-US" sz="2000">
                <a:solidFill>
                  <a:schemeClr val="tx1">
                    <a:lumMod val="50000"/>
                    <a:lumOff val="50000"/>
                  </a:schemeClr>
                </a:solidFill>
              </a:rPr>
              <a:t>What is comprehensive sexual health education and why</a:t>
            </a:r>
            <a:r>
              <a:rPr lang="en-US" sz="2000" b="1">
                <a:solidFill>
                  <a:schemeClr val="tx1">
                    <a:lumMod val="50000"/>
                    <a:lumOff val="50000"/>
                  </a:schemeClr>
                </a:solidFill>
              </a:rPr>
              <a:t> </a:t>
            </a:r>
            <a:r>
              <a:rPr lang="en-US" sz="2000">
                <a:solidFill>
                  <a:schemeClr val="tx1">
                    <a:lumMod val="50000"/>
                    <a:lumOff val="50000"/>
                  </a:schemeClr>
                </a:solidFill>
              </a:rPr>
              <a:t>teach it? </a:t>
            </a:r>
          </a:p>
          <a:p>
            <a:pPr marL="457200" lvl="2" indent="0">
              <a:buNone/>
            </a:pPr>
            <a:r>
              <a:rPr lang="en-US" sz="2000" b="1">
                <a:solidFill>
                  <a:schemeClr val="tx1">
                    <a:lumMod val="50000"/>
                    <a:lumOff val="50000"/>
                  </a:schemeClr>
                </a:solidFill>
              </a:rPr>
              <a:t>3  </a:t>
            </a:r>
            <a:r>
              <a:rPr lang="en-US" sz="2000">
                <a:solidFill>
                  <a:schemeClr val="tx1">
                    <a:lumMod val="50000"/>
                    <a:lumOff val="50000"/>
                  </a:schemeClr>
                </a:solidFill>
              </a:rPr>
              <a:t>Values</a:t>
            </a:r>
          </a:p>
          <a:p>
            <a:pPr marL="457200" lvl="2" indent="0">
              <a:buNone/>
            </a:pPr>
            <a:r>
              <a:rPr lang="en-US" sz="2000" b="1">
                <a:solidFill>
                  <a:schemeClr val="tx1">
                    <a:lumMod val="50000"/>
                    <a:lumOff val="50000"/>
                  </a:schemeClr>
                </a:solidFill>
              </a:rPr>
              <a:t>4  </a:t>
            </a:r>
            <a:r>
              <a:rPr lang="en-US" sz="2000">
                <a:solidFill>
                  <a:schemeClr val="tx1">
                    <a:lumMod val="50000"/>
                    <a:lumOff val="50000"/>
                  </a:schemeClr>
                </a:solidFill>
              </a:rPr>
              <a:t>Creating a safe(r) space</a:t>
            </a:r>
          </a:p>
          <a:p>
            <a:pPr marL="457200" lvl="2" indent="0">
              <a:buNone/>
            </a:pPr>
            <a:r>
              <a:rPr lang="en-US" sz="2000" b="1">
                <a:solidFill>
                  <a:schemeClr val="tx1">
                    <a:lumMod val="50000"/>
                    <a:lumOff val="50000"/>
                  </a:schemeClr>
                </a:solidFill>
              </a:rPr>
              <a:t>5  </a:t>
            </a:r>
            <a:r>
              <a:rPr lang="en-US" sz="2000">
                <a:solidFill>
                  <a:schemeClr val="tx1">
                    <a:lumMod val="50000"/>
                    <a:lumOff val="50000"/>
                  </a:schemeClr>
                </a:solidFill>
              </a:rPr>
              <a:t>Instructional methods &amp; question boxes</a:t>
            </a:r>
          </a:p>
          <a:p>
            <a:pPr marL="457200" lvl="2" indent="0">
              <a:buNone/>
            </a:pPr>
            <a:r>
              <a:rPr lang="en-US" sz="2000" b="1">
                <a:solidFill>
                  <a:schemeClr val="tx1">
                    <a:lumMod val="50000"/>
                    <a:lumOff val="50000"/>
                  </a:schemeClr>
                </a:solidFill>
              </a:rPr>
              <a:t>6  </a:t>
            </a:r>
            <a:r>
              <a:rPr lang="en-US" sz="2000">
                <a:solidFill>
                  <a:schemeClr val="tx1">
                    <a:lumMod val="50000"/>
                    <a:lumOff val="50000"/>
                  </a:schemeClr>
                </a:solidFill>
              </a:rPr>
              <a:t>Choosing guest speakers</a:t>
            </a:r>
          </a:p>
          <a:p>
            <a:pPr marL="457200" lvl="2" indent="0">
              <a:buNone/>
            </a:pPr>
            <a:r>
              <a:rPr lang="en-US" sz="2000" b="1">
                <a:solidFill>
                  <a:schemeClr val="tx1">
                    <a:lumMod val="50000"/>
                    <a:lumOff val="50000"/>
                  </a:schemeClr>
                </a:solidFill>
              </a:rPr>
              <a:t>6  </a:t>
            </a:r>
            <a:r>
              <a:rPr lang="en-US" sz="2000">
                <a:solidFill>
                  <a:schemeClr val="tx1">
                    <a:lumMod val="50000"/>
                    <a:lumOff val="50000"/>
                  </a:schemeClr>
                </a:solidFill>
              </a:rPr>
              <a:t>Student disclosures</a:t>
            </a:r>
          </a:p>
          <a:p>
            <a:pPr marL="457200" lvl="2" indent="0">
              <a:buNone/>
            </a:pPr>
            <a:r>
              <a:rPr lang="en-US" sz="2000" b="1">
                <a:solidFill>
                  <a:schemeClr val="tx1">
                    <a:lumMod val="50000"/>
                    <a:lumOff val="50000"/>
                  </a:schemeClr>
                </a:solidFill>
              </a:rPr>
              <a:t>8  </a:t>
            </a:r>
            <a:r>
              <a:rPr lang="en-US" sz="2000">
                <a:solidFill>
                  <a:schemeClr val="tx1">
                    <a:lumMod val="50000"/>
                    <a:lumOff val="50000"/>
                  </a:schemeClr>
                </a:solidFill>
              </a:rPr>
              <a:t>Parent notification &amp; alternative delivery policy</a:t>
            </a:r>
          </a:p>
          <a:p>
            <a:endParaRPr lang="en-CA"/>
          </a:p>
        </p:txBody>
      </p:sp>
      <p:sp>
        <p:nvSpPr>
          <p:cNvPr id="4" name="Slide Number Placeholder 3">
            <a:extLst>
              <a:ext uri="{FF2B5EF4-FFF2-40B4-BE49-F238E27FC236}">
                <a16:creationId xmlns:a16="http://schemas.microsoft.com/office/drawing/2014/main" id="{BC3330E9-3C6F-D5EE-75E7-DC994302CBD2}"/>
              </a:ext>
            </a:extLst>
          </p:cNvPr>
          <p:cNvSpPr>
            <a:spLocks noGrp="1"/>
          </p:cNvSpPr>
          <p:nvPr>
            <p:ph type="sldNum" sz="quarter" idx="12"/>
          </p:nvPr>
        </p:nvSpPr>
        <p:spPr/>
        <p:txBody>
          <a:bodyPr/>
          <a:lstStyle/>
          <a:p>
            <a:fld id="{56F460CF-4789-5848-B965-6EAFD6B7CB2A}" type="slidenum">
              <a:rPr lang="en-US" smtClean="0"/>
              <a:t>5</a:t>
            </a:fld>
            <a:endParaRPr lang="en-US"/>
          </a:p>
        </p:txBody>
      </p:sp>
      <p:sp>
        <p:nvSpPr>
          <p:cNvPr id="6" name="TextBox 5">
            <a:extLst>
              <a:ext uri="{FF2B5EF4-FFF2-40B4-BE49-F238E27FC236}">
                <a16:creationId xmlns:a16="http://schemas.microsoft.com/office/drawing/2014/main" id="{32CCC343-0F5D-B55B-7E17-2CB7EA60BCD7}"/>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7" name="Subtitle 1">
            <a:extLst>
              <a:ext uri="{FF2B5EF4-FFF2-40B4-BE49-F238E27FC236}">
                <a16:creationId xmlns:a16="http://schemas.microsoft.com/office/drawing/2014/main" id="{BAE38999-3839-7CAA-42D5-BB5BB29B5EB2}"/>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spTree>
    <p:extLst>
      <p:ext uri="{BB962C8B-B14F-4D97-AF65-F5344CB8AC3E}">
        <p14:creationId xmlns:p14="http://schemas.microsoft.com/office/powerpoint/2010/main" val="29848693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82DC1-526E-0021-75B7-8A3C23655A86}"/>
              </a:ext>
            </a:extLst>
          </p:cNvPr>
          <p:cNvSpPr>
            <a:spLocks noGrp="1"/>
          </p:cNvSpPr>
          <p:nvPr>
            <p:ph type="title"/>
          </p:nvPr>
        </p:nvSpPr>
        <p:spPr/>
        <p:txBody>
          <a:bodyPr>
            <a:normAutofit/>
          </a:bodyPr>
          <a:lstStyle/>
          <a:p>
            <a:r>
              <a:rPr lang="en-US"/>
              <a:t>Guest Speakers</a:t>
            </a:r>
            <a:endParaRPr lang="en-CA"/>
          </a:p>
        </p:txBody>
      </p:sp>
      <p:sp>
        <p:nvSpPr>
          <p:cNvPr id="3" name="TextBox 2">
            <a:extLst>
              <a:ext uri="{FF2B5EF4-FFF2-40B4-BE49-F238E27FC236}">
                <a16:creationId xmlns:a16="http://schemas.microsoft.com/office/drawing/2014/main" id="{F9CA6D19-4105-406F-10C7-C295BE70CAE7}"/>
              </a:ext>
            </a:extLst>
          </p:cNvPr>
          <p:cNvSpPr txBox="1"/>
          <p:nvPr/>
        </p:nvSpPr>
        <p:spPr>
          <a:xfrm>
            <a:off x="4251960" y="5788969"/>
            <a:ext cx="3688080" cy="461665"/>
          </a:xfrm>
          <a:prstGeom prst="rect">
            <a:avLst/>
          </a:prstGeom>
          <a:noFill/>
        </p:spPr>
        <p:txBody>
          <a:bodyPr wrap="square">
            <a:spAutoFit/>
          </a:bodyPr>
          <a:lstStyle/>
          <a:p>
            <a:pPr algn="ctr"/>
            <a:r>
              <a:rPr kumimoji="0" lang="en-US" sz="2400" b="1" i="0" u="none" strike="noStrike" kern="1200" cap="none" spc="300" normalizeH="0" baseline="0" noProof="0">
                <a:ln>
                  <a:noFill/>
                </a:ln>
                <a:solidFill>
                  <a:schemeClr val="bg2">
                    <a:lumMod val="90000"/>
                  </a:schemeClr>
                </a:solidFill>
                <a:effectLst/>
                <a:uLnTx/>
                <a:uFillTx/>
                <a:latin typeface="Calibri" panose="020F0502020204030204" pitchFamily="34" charset="0"/>
                <a:ea typeface="+mj-ea"/>
                <a:cs typeface="+mj-cs"/>
              </a:rPr>
              <a:t>Healthy Sexuality</a:t>
            </a:r>
            <a:endParaRPr lang="en-CA" sz="2400" spc="300">
              <a:solidFill>
                <a:schemeClr val="bg2">
                  <a:lumMod val="90000"/>
                </a:schemeClr>
              </a:solidFill>
            </a:endParaRPr>
          </a:p>
        </p:txBody>
      </p:sp>
      <p:sp>
        <p:nvSpPr>
          <p:cNvPr id="4" name="Subtitle 1">
            <a:extLst>
              <a:ext uri="{FF2B5EF4-FFF2-40B4-BE49-F238E27FC236}">
                <a16:creationId xmlns:a16="http://schemas.microsoft.com/office/drawing/2014/main" id="{D48C3BB3-D738-7B1D-042F-D803D482CC20}"/>
              </a:ext>
            </a:extLst>
          </p:cNvPr>
          <p:cNvSpPr txBox="1">
            <a:spLocks/>
          </p:cNvSpPr>
          <p:nvPr/>
        </p:nvSpPr>
        <p:spPr>
          <a:xfrm>
            <a:off x="2883952" y="5820829"/>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0" spc="100">
                <a:solidFill>
                  <a:schemeClr val="bg2"/>
                </a:solidFill>
                <a:ea typeface="ADLaM Display" panose="020B0604020202020204" pitchFamily="2" charset="0"/>
                <a:cs typeface="ADLaM Display" panose="020B0604020202020204" pitchFamily="2" charset="0"/>
              </a:rPr>
              <a:t>Public Health </a:t>
            </a:r>
          </a:p>
        </p:txBody>
      </p:sp>
    </p:spTree>
    <p:extLst>
      <p:ext uri="{BB962C8B-B14F-4D97-AF65-F5344CB8AC3E}">
        <p14:creationId xmlns:p14="http://schemas.microsoft.com/office/powerpoint/2010/main" val="7527783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098B877-81D9-E79A-DD35-5957051EDB12}"/>
              </a:ext>
            </a:extLst>
          </p:cNvPr>
          <p:cNvPicPr>
            <a:picLocks noChangeAspect="1"/>
          </p:cNvPicPr>
          <p:nvPr/>
        </p:nvPicPr>
        <p:blipFill rotWithShape="1">
          <a:blip r:embed="rId3"/>
          <a:srcRect r="19547"/>
          <a:stretch/>
        </p:blipFill>
        <p:spPr>
          <a:xfrm>
            <a:off x="4693157" y="0"/>
            <a:ext cx="7498843" cy="6858000"/>
          </a:xfrm>
          <a:prstGeom prst="rect">
            <a:avLst/>
          </a:prstGeom>
        </p:spPr>
      </p:pic>
      <p:sp>
        <p:nvSpPr>
          <p:cNvPr id="2" name="Title 1"/>
          <p:cNvSpPr>
            <a:spLocks noGrp="1"/>
          </p:cNvSpPr>
          <p:nvPr>
            <p:ph type="title"/>
          </p:nvPr>
        </p:nvSpPr>
        <p:spPr>
          <a:xfrm>
            <a:off x="5985164" y="1029008"/>
            <a:ext cx="5273681" cy="510416"/>
          </a:xfrm>
        </p:spPr>
        <p:txBody>
          <a:bodyPr anchor="t">
            <a:noAutofit/>
          </a:bodyPr>
          <a:lstStyle/>
          <a:p>
            <a:r>
              <a:rPr lang="en-US">
                <a:solidFill>
                  <a:schemeClr val="accent4"/>
                </a:solidFill>
              </a:rPr>
              <a:t>Tips</a:t>
            </a:r>
            <a:endParaRPr lang="en-CA">
              <a:solidFill>
                <a:schemeClr val="accent4"/>
              </a:solidFill>
            </a:endParaRPr>
          </a:p>
        </p:txBody>
      </p:sp>
      <p:sp>
        <p:nvSpPr>
          <p:cNvPr id="3" name="Content Placeholder 2"/>
          <p:cNvSpPr>
            <a:spLocks noGrp="1"/>
          </p:cNvSpPr>
          <p:nvPr>
            <p:ph type="body" sz="quarter" idx="13"/>
          </p:nvPr>
        </p:nvSpPr>
        <p:spPr>
          <a:xfrm>
            <a:off x="587827" y="2254938"/>
            <a:ext cx="4688776" cy="2348124"/>
          </a:xfrm>
        </p:spPr>
        <p:txBody>
          <a:bodyPr>
            <a:normAutofit/>
          </a:bodyPr>
          <a:lstStyle/>
          <a:p>
            <a:pPr marL="0" indent="0">
              <a:buClr>
                <a:schemeClr val="accent4"/>
              </a:buClr>
              <a:buNone/>
            </a:pPr>
            <a:r>
              <a:rPr lang="en-US"/>
              <a:t>Not all guest speakers provide </a:t>
            </a:r>
            <a:r>
              <a:rPr lang="en-US" b="1"/>
              <a:t>curriculum-aligned content </a:t>
            </a:r>
            <a:br>
              <a:rPr lang="en-US" b="1"/>
            </a:br>
            <a:r>
              <a:rPr lang="en-US"/>
              <a:t>(e.g. abstinence-only programming)</a:t>
            </a:r>
          </a:p>
          <a:p>
            <a:pPr marL="0" indent="0">
              <a:buClr>
                <a:schemeClr val="accent4"/>
              </a:buClr>
              <a:buNone/>
            </a:pPr>
            <a:r>
              <a:rPr lang="en-US"/>
              <a:t>Some guest speakers </a:t>
            </a:r>
            <a:br>
              <a:rPr lang="en-US"/>
            </a:br>
            <a:r>
              <a:rPr lang="en-US"/>
              <a:t>and websites may </a:t>
            </a:r>
            <a:br>
              <a:rPr lang="en-US"/>
            </a:br>
            <a:r>
              <a:rPr lang="en-US"/>
              <a:t>provide </a:t>
            </a:r>
            <a:r>
              <a:rPr lang="en-US" b="1"/>
              <a:t>misinformation</a:t>
            </a:r>
          </a:p>
        </p:txBody>
      </p:sp>
      <p:sp>
        <p:nvSpPr>
          <p:cNvPr id="4" name="Content Placeholder 3"/>
          <p:cNvSpPr>
            <a:spLocks noGrp="1"/>
          </p:cNvSpPr>
          <p:nvPr>
            <p:ph type="body" sz="quarter" idx="14"/>
          </p:nvPr>
        </p:nvSpPr>
        <p:spPr>
          <a:xfrm>
            <a:off x="5985164" y="2200790"/>
            <a:ext cx="5498275" cy="3334170"/>
          </a:xfrm>
        </p:spPr>
        <p:txBody>
          <a:bodyPr>
            <a:normAutofit/>
          </a:bodyPr>
          <a:lstStyle/>
          <a:p>
            <a:pPr marL="0" indent="0">
              <a:buClr>
                <a:schemeClr val="accent4"/>
              </a:buClr>
              <a:buNone/>
            </a:pPr>
            <a:r>
              <a:rPr lang="en-US" cap="small">
                <a:solidFill>
                  <a:schemeClr val="accent4"/>
                </a:solidFill>
              </a:rPr>
              <a:t>Ensure alignment with curriculum and classroom goals</a:t>
            </a:r>
            <a:endParaRPr lang="en-US">
              <a:solidFill>
                <a:schemeClr val="accent4"/>
              </a:solidFill>
            </a:endParaRPr>
          </a:p>
          <a:p>
            <a:pPr>
              <a:buClr>
                <a:schemeClr val="accent4"/>
              </a:buClr>
              <a:buFont typeface="Wingdings" panose="05000000000000000000" pitchFamily="2" charset="2"/>
              <a:buChar char="q"/>
            </a:pPr>
            <a:r>
              <a:rPr lang="en-US">
                <a:solidFill>
                  <a:schemeClr val="tx1">
                    <a:lumMod val="65000"/>
                    <a:lumOff val="35000"/>
                  </a:schemeClr>
                </a:solidFill>
              </a:rPr>
              <a:t>Review lesson plans and content in advance</a:t>
            </a:r>
          </a:p>
          <a:p>
            <a:pPr>
              <a:buClr>
                <a:schemeClr val="accent4"/>
              </a:buClr>
              <a:buFont typeface="Wingdings" panose="05000000000000000000" pitchFamily="2" charset="2"/>
              <a:buChar char="q"/>
            </a:pPr>
            <a:r>
              <a:rPr lang="en-US">
                <a:solidFill>
                  <a:schemeClr val="tx1">
                    <a:lumMod val="65000"/>
                    <a:lumOff val="35000"/>
                  </a:schemeClr>
                </a:solidFill>
              </a:rPr>
              <a:t>Check school district guidelines</a:t>
            </a:r>
          </a:p>
          <a:p>
            <a:pPr>
              <a:buClr>
                <a:schemeClr val="accent4"/>
              </a:buClr>
              <a:buFont typeface="Wingdings" panose="05000000000000000000" pitchFamily="2" charset="2"/>
              <a:buChar char="q"/>
            </a:pPr>
            <a:r>
              <a:rPr lang="en-US">
                <a:solidFill>
                  <a:schemeClr val="tx1">
                    <a:lumMod val="65000"/>
                    <a:lumOff val="35000"/>
                  </a:schemeClr>
                </a:solidFill>
              </a:rPr>
              <a:t>Stay present in the classroom</a:t>
            </a:r>
          </a:p>
        </p:txBody>
      </p:sp>
      <p:sp>
        <p:nvSpPr>
          <p:cNvPr id="5" name="TextBox 4">
            <a:extLst>
              <a:ext uri="{FF2B5EF4-FFF2-40B4-BE49-F238E27FC236}">
                <a16:creationId xmlns:a16="http://schemas.microsoft.com/office/drawing/2014/main" id="{84303B18-C86A-AFC4-743F-BA313210612B}"/>
              </a:ext>
            </a:extLst>
          </p:cNvPr>
          <p:cNvSpPr txBox="1"/>
          <p:nvPr/>
        </p:nvSpPr>
        <p:spPr>
          <a:xfrm>
            <a:off x="4251960" y="6111405"/>
            <a:ext cx="368808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a:ln>
                  <a:noFill/>
                </a:ln>
                <a:solidFill>
                  <a:prstClr val="black">
                    <a:lumMod val="50000"/>
                    <a:lumOff val="50000"/>
                  </a:prstClr>
                </a:solidFill>
                <a:effectLst/>
                <a:uLnTx/>
                <a:uFillTx/>
                <a:latin typeface="Calibri" panose="020F0502020204030204" pitchFamily="34" charset="0"/>
                <a:ea typeface="+mn-ea"/>
                <a:cs typeface="+mn-cs"/>
              </a:rPr>
              <a:t>Healthy Sexuality</a:t>
            </a:r>
            <a:endParaRPr kumimoji="0" lang="en-CA" sz="2000" b="0" i="0" u="none" strike="noStrike" kern="1200" cap="none" spc="300" normalizeH="0" baseline="0" noProof="0">
              <a:ln>
                <a:noFill/>
              </a:ln>
              <a:solidFill>
                <a:prstClr val="black">
                  <a:lumMod val="50000"/>
                  <a:lumOff val="50000"/>
                </a:prstClr>
              </a:solidFill>
              <a:effectLst/>
              <a:uLnTx/>
              <a:uFillTx/>
              <a:latin typeface="Calibri"/>
              <a:ea typeface="+mn-ea"/>
              <a:cs typeface="+mn-cs"/>
            </a:endParaRPr>
          </a:p>
        </p:txBody>
      </p:sp>
      <p:sp>
        <p:nvSpPr>
          <p:cNvPr id="6" name="Subtitle 1">
            <a:extLst>
              <a:ext uri="{FF2B5EF4-FFF2-40B4-BE49-F238E27FC236}">
                <a16:creationId xmlns:a16="http://schemas.microsoft.com/office/drawing/2014/main" id="{43A8477C-4D70-B251-9F2F-5A0A3BA1425E}"/>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100" normalizeH="0" baseline="0" noProof="0">
                <a:ln>
                  <a:noFill/>
                </a:ln>
                <a:solidFill>
                  <a:srgbClr val="0078AE"/>
                </a:solidFill>
                <a:effectLst/>
                <a:uLnTx/>
                <a:uFillTx/>
                <a:latin typeface="Calibri"/>
                <a:ea typeface="ADLaM Display" panose="020B0604020202020204" pitchFamily="2" charset="0"/>
                <a:cs typeface="ADLaM Display" panose="020B0604020202020204" pitchFamily="2" charset="0"/>
              </a:rPr>
              <a:t>Public Health </a:t>
            </a:r>
          </a:p>
        </p:txBody>
      </p:sp>
      <p:sp>
        <p:nvSpPr>
          <p:cNvPr id="7" name="Slide Number Placeholder 6">
            <a:extLst>
              <a:ext uri="{FF2B5EF4-FFF2-40B4-BE49-F238E27FC236}">
                <a16:creationId xmlns:a16="http://schemas.microsoft.com/office/drawing/2014/main" id="{0CA44720-ADB3-6725-92EF-8F70D76A247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460CF-4789-5848-B965-6EAFD6B7CB2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Title 1">
            <a:extLst>
              <a:ext uri="{FF2B5EF4-FFF2-40B4-BE49-F238E27FC236}">
                <a16:creationId xmlns:a16="http://schemas.microsoft.com/office/drawing/2014/main" id="{F6BDACD4-7AAB-5D57-2ADC-B9412A24C3A8}"/>
              </a:ext>
            </a:extLst>
          </p:cNvPr>
          <p:cNvSpPr txBox="1">
            <a:spLocks/>
          </p:cNvSpPr>
          <p:nvPr/>
        </p:nvSpPr>
        <p:spPr>
          <a:xfrm>
            <a:off x="587827" y="701534"/>
            <a:ext cx="4811023" cy="83789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000" b="1" i="0" kern="1200" baseline="0">
                <a:solidFill>
                  <a:srgbClr val="0078AE"/>
                </a:solidFill>
                <a:latin typeface="Calibri" panose="020F050202020403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solidFill>
                  <a:srgbClr val="006271"/>
                </a:solidFill>
              </a:rPr>
              <a:t>Choosing guest speakers</a:t>
            </a:r>
            <a:endParaRPr kumimoji="0" lang="en-CA" sz="3000" b="0" i="0" u="none" strike="noStrike" kern="1200" cap="none" spc="0" normalizeH="0" baseline="0" noProof="0">
              <a:ln>
                <a:noFill/>
              </a:ln>
              <a:solidFill>
                <a:srgbClr val="006271"/>
              </a:solidFill>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3949249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A76CA-C999-2E9B-2134-581177B07920}"/>
              </a:ext>
            </a:extLst>
          </p:cNvPr>
          <p:cNvSpPr>
            <a:spLocks noGrp="1"/>
          </p:cNvSpPr>
          <p:nvPr>
            <p:ph type="title"/>
          </p:nvPr>
        </p:nvSpPr>
        <p:spPr/>
        <p:txBody>
          <a:bodyPr/>
          <a:lstStyle/>
          <a:p>
            <a:r>
              <a:rPr lang="en-US"/>
              <a:t>Student Disclosures</a:t>
            </a:r>
            <a:endParaRPr lang="en-CA"/>
          </a:p>
        </p:txBody>
      </p:sp>
      <p:sp>
        <p:nvSpPr>
          <p:cNvPr id="3" name="TextBox 2">
            <a:extLst>
              <a:ext uri="{FF2B5EF4-FFF2-40B4-BE49-F238E27FC236}">
                <a16:creationId xmlns:a16="http://schemas.microsoft.com/office/drawing/2014/main" id="{392AF198-2A4E-B1B9-E2D7-AD66B0F54C5E}"/>
              </a:ext>
            </a:extLst>
          </p:cNvPr>
          <p:cNvSpPr txBox="1"/>
          <p:nvPr/>
        </p:nvSpPr>
        <p:spPr>
          <a:xfrm>
            <a:off x="4251960" y="5788969"/>
            <a:ext cx="3688080" cy="461665"/>
          </a:xfrm>
          <a:prstGeom prst="rect">
            <a:avLst/>
          </a:prstGeom>
          <a:noFill/>
        </p:spPr>
        <p:txBody>
          <a:bodyPr wrap="square">
            <a:spAutoFit/>
          </a:bodyPr>
          <a:lstStyle/>
          <a:p>
            <a:pPr algn="ctr"/>
            <a:r>
              <a:rPr kumimoji="0" lang="en-US" sz="2400" b="1" i="0" u="none" strike="noStrike" kern="1200" cap="none" spc="300" normalizeH="0" baseline="0" noProof="0">
                <a:ln>
                  <a:noFill/>
                </a:ln>
                <a:solidFill>
                  <a:schemeClr val="bg2">
                    <a:lumMod val="90000"/>
                  </a:schemeClr>
                </a:solidFill>
                <a:effectLst/>
                <a:uLnTx/>
                <a:uFillTx/>
                <a:latin typeface="Calibri" panose="020F0502020204030204" pitchFamily="34" charset="0"/>
                <a:ea typeface="+mj-ea"/>
                <a:cs typeface="+mj-cs"/>
              </a:rPr>
              <a:t>Healthy Sexuality</a:t>
            </a:r>
            <a:endParaRPr lang="en-CA" sz="2400" spc="300">
              <a:solidFill>
                <a:schemeClr val="bg2">
                  <a:lumMod val="90000"/>
                </a:schemeClr>
              </a:solidFill>
            </a:endParaRPr>
          </a:p>
        </p:txBody>
      </p:sp>
      <p:sp>
        <p:nvSpPr>
          <p:cNvPr id="4" name="Subtitle 1">
            <a:extLst>
              <a:ext uri="{FF2B5EF4-FFF2-40B4-BE49-F238E27FC236}">
                <a16:creationId xmlns:a16="http://schemas.microsoft.com/office/drawing/2014/main" id="{FA3A9BBF-D814-1F11-9734-D0A39EB72E5A}"/>
              </a:ext>
            </a:extLst>
          </p:cNvPr>
          <p:cNvSpPr txBox="1">
            <a:spLocks/>
          </p:cNvSpPr>
          <p:nvPr/>
        </p:nvSpPr>
        <p:spPr>
          <a:xfrm>
            <a:off x="2883952" y="5820829"/>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0" spc="100">
                <a:solidFill>
                  <a:schemeClr val="bg2"/>
                </a:solidFill>
                <a:ea typeface="ADLaM Display" panose="020B0604020202020204" pitchFamily="2" charset="0"/>
                <a:cs typeface="ADLaM Display" panose="020B0604020202020204" pitchFamily="2" charset="0"/>
              </a:rPr>
              <a:t>Public Health </a:t>
            </a:r>
          </a:p>
        </p:txBody>
      </p:sp>
    </p:spTree>
    <p:extLst>
      <p:ext uri="{BB962C8B-B14F-4D97-AF65-F5344CB8AC3E}">
        <p14:creationId xmlns:p14="http://schemas.microsoft.com/office/powerpoint/2010/main" val="19262026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D2F54-8E04-BFD1-3BA1-A030FAC373CB}"/>
              </a:ext>
            </a:extLst>
          </p:cNvPr>
          <p:cNvSpPr>
            <a:spLocks noGrp="1"/>
          </p:cNvSpPr>
          <p:nvPr>
            <p:ph type="title"/>
          </p:nvPr>
        </p:nvSpPr>
        <p:spPr>
          <a:xfrm>
            <a:off x="587828" y="666290"/>
            <a:ext cx="11009836" cy="538389"/>
          </a:xfrm>
        </p:spPr>
        <p:txBody>
          <a:bodyPr>
            <a:normAutofit/>
          </a:bodyPr>
          <a:lstStyle/>
          <a:p>
            <a:r>
              <a:rPr lang="en-US">
                <a:solidFill>
                  <a:schemeClr val="accent3"/>
                </a:solidFill>
              </a:rPr>
              <a:t>You have a duty to report child abuse &amp; neglect</a:t>
            </a:r>
            <a:endParaRPr lang="en-CA">
              <a:solidFill>
                <a:schemeClr val="accent3"/>
              </a:solidFill>
            </a:endParaRPr>
          </a:p>
        </p:txBody>
      </p:sp>
      <p:sp>
        <p:nvSpPr>
          <p:cNvPr id="4" name="Slide Number Placeholder 3">
            <a:extLst>
              <a:ext uri="{FF2B5EF4-FFF2-40B4-BE49-F238E27FC236}">
                <a16:creationId xmlns:a16="http://schemas.microsoft.com/office/drawing/2014/main" id="{A0E76E2A-0EE6-7DDC-D992-FE7AA503CFCA}"/>
              </a:ext>
            </a:extLst>
          </p:cNvPr>
          <p:cNvSpPr>
            <a:spLocks noGrp="1"/>
          </p:cNvSpPr>
          <p:nvPr>
            <p:ph type="sldNum" sz="quarter" idx="12"/>
          </p:nvPr>
        </p:nvSpPr>
        <p:spPr/>
        <p:txBody>
          <a:bodyPr/>
          <a:lstStyle/>
          <a:p>
            <a:fld id="{56F460CF-4789-5848-B965-6EAFD6B7CB2A}" type="slidenum">
              <a:rPr lang="en-US" smtClean="0"/>
              <a:t>53</a:t>
            </a:fld>
            <a:endParaRPr lang="en-US"/>
          </a:p>
        </p:txBody>
      </p:sp>
      <p:sp>
        <p:nvSpPr>
          <p:cNvPr id="8" name="TextBox 7">
            <a:extLst>
              <a:ext uri="{FF2B5EF4-FFF2-40B4-BE49-F238E27FC236}">
                <a16:creationId xmlns:a16="http://schemas.microsoft.com/office/drawing/2014/main" id="{ABFAC3EF-3DE1-69F0-AFD9-7119CDB8A492}"/>
              </a:ext>
            </a:extLst>
          </p:cNvPr>
          <p:cNvSpPr txBox="1"/>
          <p:nvPr/>
        </p:nvSpPr>
        <p:spPr>
          <a:xfrm>
            <a:off x="6086549" y="5690873"/>
            <a:ext cx="5511115" cy="276999"/>
          </a:xfrm>
          <a:prstGeom prst="rect">
            <a:avLst/>
          </a:prstGeom>
          <a:noFill/>
        </p:spPr>
        <p:txBody>
          <a:bodyPr wrap="square" rtlCol="0">
            <a:spAutoFit/>
          </a:bodyPr>
          <a:lstStyle/>
          <a:p>
            <a:pPr algn="r">
              <a:defRPr/>
            </a:pPr>
            <a:r>
              <a:rPr lang="en-US" sz="1200"/>
              <a:t>Source: </a:t>
            </a:r>
            <a:r>
              <a:rPr lang="en-CA" sz="1200">
                <a:hlinkClick r:id="rId3"/>
              </a:rPr>
              <a:t>Supporting_Student_Health_Secondary.pdf (gov.bc.ca)</a:t>
            </a:r>
            <a:endParaRPr lang="en-CA" sz="1200"/>
          </a:p>
        </p:txBody>
      </p:sp>
      <p:pic>
        <p:nvPicPr>
          <p:cNvPr id="13" name="Picture 12" descr="A red telephone receiver and books&#10;&#10;Description automatically generated">
            <a:extLst>
              <a:ext uri="{FF2B5EF4-FFF2-40B4-BE49-F238E27FC236}">
                <a16:creationId xmlns:a16="http://schemas.microsoft.com/office/drawing/2014/main" id="{905A38E3-2706-4AA9-4CCB-0623709E91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1793824"/>
            <a:ext cx="10394418" cy="3897049"/>
          </a:xfrm>
          <a:prstGeom prst="rect">
            <a:avLst/>
          </a:prstGeom>
        </p:spPr>
      </p:pic>
      <p:sp>
        <p:nvSpPr>
          <p:cNvPr id="14" name="TextBox 13">
            <a:extLst>
              <a:ext uri="{FF2B5EF4-FFF2-40B4-BE49-F238E27FC236}">
                <a16:creationId xmlns:a16="http://schemas.microsoft.com/office/drawing/2014/main" id="{A38EAEE2-C0B1-4859-DBF1-6961D9099BC2}"/>
              </a:ext>
            </a:extLst>
          </p:cNvPr>
          <p:cNvSpPr txBox="1"/>
          <p:nvPr/>
        </p:nvSpPr>
        <p:spPr>
          <a:xfrm>
            <a:off x="4251960" y="6111405"/>
            <a:ext cx="368808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a:ln>
                  <a:noFill/>
                </a:ln>
                <a:solidFill>
                  <a:prstClr val="black">
                    <a:lumMod val="50000"/>
                    <a:lumOff val="50000"/>
                  </a:prstClr>
                </a:solidFill>
                <a:effectLst/>
                <a:uLnTx/>
                <a:uFillTx/>
                <a:latin typeface="Calibri" panose="020F0502020204030204" pitchFamily="34" charset="0"/>
                <a:ea typeface="+mn-ea"/>
                <a:cs typeface="+mn-cs"/>
              </a:rPr>
              <a:t>Healthy Sexuality</a:t>
            </a:r>
            <a:endParaRPr kumimoji="0" lang="en-CA" sz="2000" b="0" i="0" u="none" strike="noStrike" kern="1200" cap="none" spc="300" normalizeH="0" baseline="0" noProof="0">
              <a:ln>
                <a:noFill/>
              </a:ln>
              <a:solidFill>
                <a:prstClr val="black">
                  <a:lumMod val="50000"/>
                  <a:lumOff val="50000"/>
                </a:prstClr>
              </a:solidFill>
              <a:effectLst/>
              <a:uLnTx/>
              <a:uFillTx/>
              <a:latin typeface="Calibri"/>
              <a:ea typeface="+mn-ea"/>
              <a:cs typeface="+mn-cs"/>
            </a:endParaRPr>
          </a:p>
        </p:txBody>
      </p:sp>
      <p:sp>
        <p:nvSpPr>
          <p:cNvPr id="15" name="Subtitle 1">
            <a:extLst>
              <a:ext uri="{FF2B5EF4-FFF2-40B4-BE49-F238E27FC236}">
                <a16:creationId xmlns:a16="http://schemas.microsoft.com/office/drawing/2014/main" id="{718001D2-2DE1-0405-D2F5-AB1F24F1D646}"/>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100" normalizeH="0" baseline="0" noProof="0">
                <a:ln>
                  <a:noFill/>
                </a:ln>
                <a:solidFill>
                  <a:srgbClr val="0078AE"/>
                </a:solidFill>
                <a:effectLst/>
                <a:uLnTx/>
                <a:uFillTx/>
                <a:latin typeface="Calibri"/>
                <a:ea typeface="ADLaM Display" panose="020B0604020202020204" pitchFamily="2" charset="0"/>
                <a:cs typeface="ADLaM Display" panose="020B0604020202020204" pitchFamily="2" charset="0"/>
              </a:rPr>
              <a:t>Public Health </a:t>
            </a:r>
          </a:p>
        </p:txBody>
      </p:sp>
    </p:spTree>
    <p:extLst>
      <p:ext uri="{BB962C8B-B14F-4D97-AF65-F5344CB8AC3E}">
        <p14:creationId xmlns:p14="http://schemas.microsoft.com/office/powerpoint/2010/main" val="30825166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845B5-AE85-45C7-E838-9D49141D3FC8}"/>
              </a:ext>
            </a:extLst>
          </p:cNvPr>
          <p:cNvSpPr>
            <a:spLocks noGrp="1"/>
          </p:cNvSpPr>
          <p:nvPr>
            <p:ph type="title"/>
          </p:nvPr>
        </p:nvSpPr>
        <p:spPr>
          <a:xfrm>
            <a:off x="587828" y="666290"/>
            <a:ext cx="10461172" cy="538389"/>
          </a:xfrm>
        </p:spPr>
        <p:txBody>
          <a:bodyPr>
            <a:normAutofit/>
          </a:bodyPr>
          <a:lstStyle/>
          <a:p>
            <a:r>
              <a:rPr lang="en-US">
                <a:solidFill>
                  <a:schemeClr val="accent3"/>
                </a:solidFill>
              </a:rPr>
              <a:t>How to respond to a student disclosure</a:t>
            </a:r>
            <a:endParaRPr lang="en-CA">
              <a:solidFill>
                <a:schemeClr val="accent3"/>
              </a:solidFill>
            </a:endParaRPr>
          </a:p>
        </p:txBody>
      </p:sp>
      <p:sp>
        <p:nvSpPr>
          <p:cNvPr id="3" name="Text Placeholder 2">
            <a:extLst>
              <a:ext uri="{FF2B5EF4-FFF2-40B4-BE49-F238E27FC236}">
                <a16:creationId xmlns:a16="http://schemas.microsoft.com/office/drawing/2014/main" id="{EE34B1C6-E2D4-0F20-A794-846C45CE9386}"/>
              </a:ext>
            </a:extLst>
          </p:cNvPr>
          <p:cNvSpPr>
            <a:spLocks noGrp="1"/>
          </p:cNvSpPr>
          <p:nvPr>
            <p:ph type="body" sz="quarter" idx="13"/>
          </p:nvPr>
        </p:nvSpPr>
        <p:spPr>
          <a:xfrm>
            <a:off x="577055" y="1355196"/>
            <a:ext cx="6941345" cy="4409723"/>
          </a:xfrm>
        </p:spPr>
        <p:txBody>
          <a:bodyPr/>
          <a:lstStyle/>
          <a:p>
            <a:pPr>
              <a:buClr>
                <a:schemeClr val="accent4"/>
              </a:buClr>
            </a:pPr>
            <a:r>
              <a:rPr lang="en-US">
                <a:solidFill>
                  <a:schemeClr val="tx1">
                    <a:lumMod val="65000"/>
                    <a:lumOff val="35000"/>
                  </a:schemeClr>
                </a:solidFill>
              </a:rPr>
              <a:t>Find a </a:t>
            </a:r>
            <a:r>
              <a:rPr lang="en-US">
                <a:solidFill>
                  <a:schemeClr val="accent4"/>
                </a:solidFill>
              </a:rPr>
              <a:t>natural way to stop </a:t>
            </a:r>
            <a:r>
              <a:rPr lang="en-US">
                <a:solidFill>
                  <a:schemeClr val="tx1">
                    <a:lumMod val="65000"/>
                    <a:lumOff val="35000"/>
                  </a:schemeClr>
                </a:solidFill>
              </a:rPr>
              <a:t>the lesson.</a:t>
            </a:r>
          </a:p>
          <a:p>
            <a:pPr>
              <a:buClr>
                <a:schemeClr val="accent4"/>
              </a:buClr>
            </a:pPr>
            <a:r>
              <a:rPr lang="en-US">
                <a:solidFill>
                  <a:schemeClr val="tx1">
                    <a:lumMod val="65000"/>
                    <a:lumOff val="35000"/>
                  </a:schemeClr>
                </a:solidFill>
              </a:rPr>
              <a:t>Speak to the student in </a:t>
            </a:r>
            <a:r>
              <a:rPr lang="en-US">
                <a:solidFill>
                  <a:schemeClr val="accent4"/>
                </a:solidFill>
              </a:rPr>
              <a:t>private</a:t>
            </a:r>
            <a:r>
              <a:rPr lang="en-US">
                <a:solidFill>
                  <a:schemeClr val="tx1">
                    <a:lumMod val="65000"/>
                    <a:lumOff val="35000"/>
                  </a:schemeClr>
                </a:solidFill>
              </a:rPr>
              <a:t>.</a:t>
            </a:r>
          </a:p>
          <a:p>
            <a:pPr>
              <a:buClr>
                <a:schemeClr val="accent4"/>
              </a:buClr>
            </a:pPr>
            <a:r>
              <a:rPr lang="en-US">
                <a:solidFill>
                  <a:schemeClr val="tx1">
                    <a:lumMod val="65000"/>
                    <a:lumOff val="35000"/>
                  </a:schemeClr>
                </a:solidFill>
              </a:rPr>
              <a:t>Show empathy, </a:t>
            </a:r>
            <a:r>
              <a:rPr lang="en-US" err="1">
                <a:solidFill>
                  <a:schemeClr val="accent4"/>
                </a:solidFill>
              </a:rPr>
              <a:t>honour</a:t>
            </a:r>
            <a:r>
              <a:rPr lang="en-US">
                <a:solidFill>
                  <a:schemeClr val="accent4"/>
                </a:solidFill>
              </a:rPr>
              <a:t> the student</a:t>
            </a:r>
            <a:r>
              <a:rPr lang="en-US">
                <a:solidFill>
                  <a:schemeClr val="tx1">
                    <a:lumMod val="65000"/>
                    <a:lumOff val="35000"/>
                  </a:schemeClr>
                </a:solidFill>
              </a:rPr>
              <a:t>, and offer support.</a:t>
            </a:r>
          </a:p>
          <a:p>
            <a:pPr>
              <a:buClr>
                <a:schemeClr val="accent4"/>
              </a:buClr>
            </a:pPr>
            <a:r>
              <a:rPr lang="en-US">
                <a:solidFill>
                  <a:schemeClr val="tx1">
                    <a:lumMod val="65000"/>
                    <a:lumOff val="35000"/>
                  </a:schemeClr>
                </a:solidFill>
              </a:rPr>
              <a:t>Clarify the statement and get the </a:t>
            </a:r>
            <a:r>
              <a:rPr lang="en-US">
                <a:solidFill>
                  <a:schemeClr val="accent4"/>
                </a:solidFill>
              </a:rPr>
              <a:t>essential facts </a:t>
            </a:r>
            <a:r>
              <a:rPr lang="en-US">
                <a:solidFill>
                  <a:schemeClr val="tx1">
                    <a:lumMod val="65000"/>
                    <a:lumOff val="35000"/>
                  </a:schemeClr>
                </a:solidFill>
              </a:rPr>
              <a:t>to help you decide whether to make a report. </a:t>
            </a:r>
          </a:p>
          <a:p>
            <a:pPr>
              <a:buClr>
                <a:schemeClr val="accent4"/>
              </a:buClr>
            </a:pPr>
            <a:r>
              <a:rPr lang="en-US">
                <a:solidFill>
                  <a:schemeClr val="tx1">
                    <a:lumMod val="65000"/>
                    <a:lumOff val="35000"/>
                  </a:schemeClr>
                </a:solidFill>
              </a:rPr>
              <a:t>Once you have gathered </a:t>
            </a:r>
            <a:r>
              <a:rPr lang="en-US">
                <a:solidFill>
                  <a:schemeClr val="accent4"/>
                </a:solidFill>
              </a:rPr>
              <a:t>enough</a:t>
            </a:r>
            <a:r>
              <a:rPr lang="en-US">
                <a:solidFill>
                  <a:schemeClr val="tx1">
                    <a:lumMod val="65000"/>
                    <a:lumOff val="35000"/>
                  </a:schemeClr>
                </a:solidFill>
              </a:rPr>
              <a:t> information, stop asking questions. </a:t>
            </a:r>
          </a:p>
          <a:p>
            <a:pPr>
              <a:buClr>
                <a:schemeClr val="accent4"/>
              </a:buClr>
            </a:pPr>
            <a:r>
              <a:rPr lang="en-US">
                <a:solidFill>
                  <a:schemeClr val="tx1">
                    <a:lumMod val="65000"/>
                    <a:lumOff val="35000"/>
                  </a:schemeClr>
                </a:solidFill>
              </a:rPr>
              <a:t>Remind the student that they are </a:t>
            </a:r>
            <a:r>
              <a:rPr lang="en-US">
                <a:solidFill>
                  <a:schemeClr val="accent4"/>
                </a:solidFill>
              </a:rPr>
              <a:t>not in trouble</a:t>
            </a:r>
            <a:r>
              <a:rPr lang="en-US">
                <a:solidFill>
                  <a:schemeClr val="tx1">
                    <a:lumMod val="65000"/>
                    <a:lumOff val="35000"/>
                  </a:schemeClr>
                </a:solidFill>
              </a:rPr>
              <a:t>. </a:t>
            </a:r>
            <a:br>
              <a:rPr lang="en-US">
                <a:solidFill>
                  <a:schemeClr val="tx1">
                    <a:lumMod val="65000"/>
                    <a:lumOff val="35000"/>
                  </a:schemeClr>
                </a:solidFill>
              </a:rPr>
            </a:br>
            <a:r>
              <a:rPr lang="en-US">
                <a:solidFill>
                  <a:schemeClr val="tx1">
                    <a:lumMod val="65000"/>
                    <a:lumOff val="35000"/>
                  </a:schemeClr>
                </a:solidFill>
              </a:rPr>
              <a:t>Tell them you will </a:t>
            </a:r>
            <a:r>
              <a:rPr lang="en-US">
                <a:solidFill>
                  <a:schemeClr val="accent4"/>
                </a:solidFill>
              </a:rPr>
              <a:t>get them help but avoid promises</a:t>
            </a:r>
            <a:r>
              <a:rPr lang="en-US">
                <a:solidFill>
                  <a:schemeClr val="tx1">
                    <a:lumMod val="65000"/>
                    <a:lumOff val="35000"/>
                  </a:schemeClr>
                </a:solidFill>
              </a:rPr>
              <a:t>.</a:t>
            </a:r>
          </a:p>
          <a:p>
            <a:pPr>
              <a:buClr>
                <a:schemeClr val="accent4"/>
              </a:buClr>
            </a:pPr>
            <a:r>
              <a:rPr lang="en-US">
                <a:solidFill>
                  <a:schemeClr val="tx1">
                    <a:lumMod val="65000"/>
                    <a:lumOff val="35000"/>
                  </a:schemeClr>
                </a:solidFill>
              </a:rPr>
              <a:t>Take </a:t>
            </a:r>
            <a:r>
              <a:rPr lang="en-US">
                <a:solidFill>
                  <a:schemeClr val="accent4"/>
                </a:solidFill>
              </a:rPr>
              <a:t>detailed notes </a:t>
            </a:r>
            <a:r>
              <a:rPr lang="en-US">
                <a:solidFill>
                  <a:schemeClr val="tx1">
                    <a:lumMod val="65000"/>
                    <a:lumOff val="35000"/>
                  </a:schemeClr>
                </a:solidFill>
              </a:rPr>
              <a:t>as soon as possible. </a:t>
            </a:r>
          </a:p>
        </p:txBody>
      </p:sp>
      <p:sp>
        <p:nvSpPr>
          <p:cNvPr id="4" name="Slide Number Placeholder 3">
            <a:extLst>
              <a:ext uri="{FF2B5EF4-FFF2-40B4-BE49-F238E27FC236}">
                <a16:creationId xmlns:a16="http://schemas.microsoft.com/office/drawing/2014/main" id="{23C84849-DB11-F367-3F20-EAC4DBEE46E2}"/>
              </a:ext>
            </a:extLst>
          </p:cNvPr>
          <p:cNvSpPr>
            <a:spLocks noGrp="1"/>
          </p:cNvSpPr>
          <p:nvPr>
            <p:ph type="sldNum" sz="quarter" idx="12"/>
          </p:nvPr>
        </p:nvSpPr>
        <p:spPr/>
        <p:txBody>
          <a:bodyPr/>
          <a:lstStyle/>
          <a:p>
            <a:fld id="{56F460CF-4789-5848-B965-6EAFD6B7CB2A}" type="slidenum">
              <a:rPr lang="en-US" smtClean="0"/>
              <a:t>54</a:t>
            </a:fld>
            <a:endParaRPr lang="en-US"/>
          </a:p>
        </p:txBody>
      </p:sp>
      <p:sp>
        <p:nvSpPr>
          <p:cNvPr id="5" name="TextBox 4">
            <a:extLst>
              <a:ext uri="{FF2B5EF4-FFF2-40B4-BE49-F238E27FC236}">
                <a16:creationId xmlns:a16="http://schemas.microsoft.com/office/drawing/2014/main" id="{42F16A80-5E7D-C70F-6BEE-F9AE84ED5E37}"/>
              </a:ext>
            </a:extLst>
          </p:cNvPr>
          <p:cNvSpPr txBox="1"/>
          <p:nvPr/>
        </p:nvSpPr>
        <p:spPr>
          <a:xfrm>
            <a:off x="4251960" y="6111405"/>
            <a:ext cx="368808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a:ln>
                  <a:noFill/>
                </a:ln>
                <a:solidFill>
                  <a:prstClr val="black">
                    <a:lumMod val="50000"/>
                    <a:lumOff val="50000"/>
                  </a:prstClr>
                </a:solidFill>
                <a:effectLst/>
                <a:uLnTx/>
                <a:uFillTx/>
                <a:latin typeface="Calibri" panose="020F0502020204030204" pitchFamily="34" charset="0"/>
                <a:ea typeface="+mn-ea"/>
                <a:cs typeface="+mn-cs"/>
              </a:rPr>
              <a:t>Healthy Sexuality</a:t>
            </a:r>
            <a:endParaRPr kumimoji="0" lang="en-CA" sz="2000" b="0" i="0" u="none" strike="noStrike" kern="1200" cap="none" spc="300" normalizeH="0" baseline="0" noProof="0">
              <a:ln>
                <a:noFill/>
              </a:ln>
              <a:solidFill>
                <a:prstClr val="black">
                  <a:lumMod val="50000"/>
                  <a:lumOff val="50000"/>
                </a:prstClr>
              </a:solidFill>
              <a:effectLst/>
              <a:uLnTx/>
              <a:uFillTx/>
              <a:latin typeface="Calibri"/>
              <a:ea typeface="+mn-ea"/>
              <a:cs typeface="+mn-cs"/>
            </a:endParaRPr>
          </a:p>
        </p:txBody>
      </p:sp>
      <p:sp>
        <p:nvSpPr>
          <p:cNvPr id="6" name="Subtitle 1">
            <a:extLst>
              <a:ext uri="{FF2B5EF4-FFF2-40B4-BE49-F238E27FC236}">
                <a16:creationId xmlns:a16="http://schemas.microsoft.com/office/drawing/2014/main" id="{AC55A751-4E0D-4683-04C5-40E233205F2C}"/>
              </a:ext>
            </a:extLst>
          </p:cNvPr>
          <p:cNvSpPr txBox="1">
            <a:spLocks/>
          </p:cNvSpPr>
          <p:nvPr/>
        </p:nvSpPr>
        <p:spPr>
          <a:xfrm>
            <a:off x="1858844" y="6120669"/>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100" normalizeH="0" baseline="0" noProof="0">
                <a:ln>
                  <a:noFill/>
                </a:ln>
                <a:solidFill>
                  <a:srgbClr val="0078AE"/>
                </a:solidFill>
                <a:effectLst/>
                <a:uLnTx/>
                <a:uFillTx/>
                <a:latin typeface="Calibri"/>
                <a:ea typeface="ADLaM Display" panose="020B0604020202020204" pitchFamily="2" charset="0"/>
                <a:cs typeface="ADLaM Display" panose="020B0604020202020204" pitchFamily="2" charset="0"/>
              </a:rPr>
              <a:t>Public Health </a:t>
            </a:r>
          </a:p>
        </p:txBody>
      </p:sp>
      <p:pic>
        <p:nvPicPr>
          <p:cNvPr id="16" name="Picture 15" descr="A yellow street sign with black text&#10;&#10;Description automatically generated">
            <a:extLst>
              <a:ext uri="{FF2B5EF4-FFF2-40B4-BE49-F238E27FC236}">
                <a16:creationId xmlns:a16="http://schemas.microsoft.com/office/drawing/2014/main" id="{5C84A8A0-63BE-3894-8631-8BE90DF38098}"/>
              </a:ext>
            </a:extLst>
          </p:cNvPr>
          <p:cNvPicPr>
            <a:picLocks noChangeAspect="1"/>
          </p:cNvPicPr>
          <p:nvPr/>
        </p:nvPicPr>
        <p:blipFill rotWithShape="1">
          <a:blip r:embed="rId3">
            <a:alphaModFix amt="70000"/>
            <a:extLst>
              <a:ext uri="{28A0092B-C50C-407E-A947-70E740481C1C}">
                <a14:useLocalDpi xmlns:a14="http://schemas.microsoft.com/office/drawing/2010/main" val="0"/>
              </a:ext>
            </a:extLst>
          </a:blip>
          <a:srcRect l="54367"/>
          <a:stretch/>
        </p:blipFill>
        <p:spPr>
          <a:xfrm>
            <a:off x="8080570" y="308646"/>
            <a:ext cx="4111430" cy="6549354"/>
          </a:xfrm>
          <a:prstGeom prst="rect">
            <a:avLst/>
          </a:prstGeom>
        </p:spPr>
      </p:pic>
      <p:sp>
        <p:nvSpPr>
          <p:cNvPr id="7" name="TextBox 6">
            <a:extLst>
              <a:ext uri="{FF2B5EF4-FFF2-40B4-BE49-F238E27FC236}">
                <a16:creationId xmlns:a16="http://schemas.microsoft.com/office/drawing/2014/main" id="{95B79BA1-CFF7-CE74-FB58-9FF24221AE27}"/>
              </a:ext>
            </a:extLst>
          </p:cNvPr>
          <p:cNvSpPr txBox="1"/>
          <p:nvPr/>
        </p:nvSpPr>
        <p:spPr>
          <a:xfrm>
            <a:off x="2428925" y="5656531"/>
            <a:ext cx="5511115" cy="276999"/>
          </a:xfrm>
          <a:prstGeom prst="rect">
            <a:avLst/>
          </a:prstGeom>
          <a:noFill/>
        </p:spPr>
        <p:txBody>
          <a:bodyPr wrap="square" rtlCol="0">
            <a:spAutoFit/>
          </a:bodyPr>
          <a:lstStyle/>
          <a:p>
            <a:pPr algn="r">
              <a:defRPr/>
            </a:pPr>
            <a:r>
              <a:rPr lang="en-US" sz="1200"/>
              <a:t>Source: </a:t>
            </a:r>
            <a:r>
              <a:rPr lang="en-CA" sz="1200">
                <a:hlinkClick r:id="rId4"/>
              </a:rPr>
              <a:t>Supporting_Student_Health_Secondary.pdf (gov.bc.ca)</a:t>
            </a:r>
            <a:endParaRPr lang="en-CA" sz="1200"/>
          </a:p>
        </p:txBody>
      </p:sp>
    </p:spTree>
    <p:extLst>
      <p:ext uri="{BB962C8B-B14F-4D97-AF65-F5344CB8AC3E}">
        <p14:creationId xmlns:p14="http://schemas.microsoft.com/office/powerpoint/2010/main" val="21989418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866D9-8D8A-C0FC-EF5A-BF05D7AC5BDB}"/>
              </a:ext>
            </a:extLst>
          </p:cNvPr>
          <p:cNvSpPr>
            <a:spLocks noGrp="1"/>
          </p:cNvSpPr>
          <p:nvPr>
            <p:ph type="title"/>
          </p:nvPr>
        </p:nvSpPr>
        <p:spPr>
          <a:xfrm>
            <a:off x="587828" y="666290"/>
            <a:ext cx="9892601" cy="538389"/>
          </a:xfrm>
        </p:spPr>
        <p:txBody>
          <a:bodyPr>
            <a:normAutofit/>
          </a:bodyPr>
          <a:lstStyle/>
          <a:p>
            <a:r>
              <a:rPr lang="en-US">
                <a:solidFill>
                  <a:schemeClr val="accent3"/>
                </a:solidFill>
              </a:rPr>
              <a:t>How to support youth during a disclosure</a:t>
            </a:r>
            <a:endParaRPr lang="en-CA">
              <a:solidFill>
                <a:schemeClr val="accent3"/>
              </a:solidFill>
            </a:endParaRPr>
          </a:p>
        </p:txBody>
      </p:sp>
      <p:sp>
        <p:nvSpPr>
          <p:cNvPr id="4" name="Slide Number Placeholder 3">
            <a:extLst>
              <a:ext uri="{FF2B5EF4-FFF2-40B4-BE49-F238E27FC236}">
                <a16:creationId xmlns:a16="http://schemas.microsoft.com/office/drawing/2014/main" id="{A658485A-B85F-D2B4-B1E0-435DF722F907}"/>
              </a:ext>
            </a:extLst>
          </p:cNvPr>
          <p:cNvSpPr>
            <a:spLocks noGrp="1"/>
          </p:cNvSpPr>
          <p:nvPr>
            <p:ph type="sldNum" sz="quarter" idx="12"/>
          </p:nvPr>
        </p:nvSpPr>
        <p:spPr/>
        <p:txBody>
          <a:bodyPr/>
          <a:lstStyle/>
          <a:p>
            <a:fld id="{56F460CF-4789-5848-B965-6EAFD6B7CB2A}" type="slidenum">
              <a:rPr lang="en-US" smtClean="0"/>
              <a:t>55</a:t>
            </a:fld>
            <a:endParaRPr lang="en-US"/>
          </a:p>
        </p:txBody>
      </p:sp>
      <p:sp>
        <p:nvSpPr>
          <p:cNvPr id="10" name="TextBox 9">
            <a:extLst>
              <a:ext uri="{FF2B5EF4-FFF2-40B4-BE49-F238E27FC236}">
                <a16:creationId xmlns:a16="http://schemas.microsoft.com/office/drawing/2014/main" id="{A49AE6DF-6665-DD41-EDFD-EA60626BD995}"/>
              </a:ext>
            </a:extLst>
          </p:cNvPr>
          <p:cNvSpPr txBox="1"/>
          <p:nvPr/>
        </p:nvSpPr>
        <p:spPr>
          <a:xfrm>
            <a:off x="4251960" y="6111405"/>
            <a:ext cx="368808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a:ln>
                  <a:noFill/>
                </a:ln>
                <a:solidFill>
                  <a:prstClr val="black">
                    <a:lumMod val="50000"/>
                    <a:lumOff val="50000"/>
                  </a:prstClr>
                </a:solidFill>
                <a:effectLst/>
                <a:uLnTx/>
                <a:uFillTx/>
                <a:latin typeface="Calibri" panose="020F0502020204030204" pitchFamily="34" charset="0"/>
                <a:ea typeface="+mn-ea"/>
                <a:cs typeface="+mn-cs"/>
              </a:rPr>
              <a:t>Healthy Sexuality</a:t>
            </a:r>
            <a:endParaRPr kumimoji="0" lang="en-CA" sz="2000" b="0" i="0" u="none" strike="noStrike" kern="1200" cap="none" spc="300" normalizeH="0" baseline="0" noProof="0">
              <a:ln>
                <a:noFill/>
              </a:ln>
              <a:solidFill>
                <a:prstClr val="black">
                  <a:lumMod val="50000"/>
                  <a:lumOff val="50000"/>
                </a:prstClr>
              </a:solidFill>
              <a:effectLst/>
              <a:uLnTx/>
              <a:uFillTx/>
              <a:latin typeface="Calibri"/>
              <a:ea typeface="+mn-ea"/>
              <a:cs typeface="+mn-cs"/>
            </a:endParaRPr>
          </a:p>
        </p:txBody>
      </p:sp>
      <p:sp>
        <p:nvSpPr>
          <p:cNvPr id="11" name="Subtitle 1">
            <a:extLst>
              <a:ext uri="{FF2B5EF4-FFF2-40B4-BE49-F238E27FC236}">
                <a16:creationId xmlns:a16="http://schemas.microsoft.com/office/drawing/2014/main" id="{9B3C831C-8E97-9B7F-7EEC-83FE192E65CD}"/>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100" normalizeH="0" baseline="0" noProof="0">
                <a:ln>
                  <a:noFill/>
                </a:ln>
                <a:solidFill>
                  <a:srgbClr val="0078AE"/>
                </a:solidFill>
                <a:effectLst/>
                <a:uLnTx/>
                <a:uFillTx/>
                <a:latin typeface="Calibri"/>
                <a:ea typeface="ADLaM Display" panose="020B0604020202020204" pitchFamily="2" charset="0"/>
                <a:cs typeface="ADLaM Display" panose="020B0604020202020204" pitchFamily="2" charset="0"/>
              </a:rPr>
              <a:t>Public Health </a:t>
            </a:r>
          </a:p>
        </p:txBody>
      </p:sp>
      <p:pic>
        <p:nvPicPr>
          <p:cNvPr id="12" name="Picture 11" descr="A screenshot of a cell phone&#10;&#10;Description automatically generated">
            <a:extLst>
              <a:ext uri="{FF2B5EF4-FFF2-40B4-BE49-F238E27FC236}">
                <a16:creationId xmlns:a16="http://schemas.microsoft.com/office/drawing/2014/main" id="{E7F2B34D-4472-F660-85C8-BCFD06C13C77}"/>
              </a:ext>
            </a:extLst>
          </p:cNvPr>
          <p:cNvPicPr>
            <a:picLocks noChangeAspect="1"/>
          </p:cNvPicPr>
          <p:nvPr/>
        </p:nvPicPr>
        <p:blipFill rotWithShape="1">
          <a:blip r:embed="rId3">
            <a:extLst>
              <a:ext uri="{28A0092B-C50C-407E-A947-70E740481C1C}">
                <a14:useLocalDpi xmlns:a14="http://schemas.microsoft.com/office/drawing/2010/main" val="0"/>
              </a:ext>
            </a:extLst>
          </a:blip>
          <a:srcRect b="25265"/>
          <a:stretch/>
        </p:blipFill>
        <p:spPr>
          <a:xfrm>
            <a:off x="591082" y="1819591"/>
            <a:ext cx="11009836" cy="3652365"/>
          </a:xfrm>
          <a:prstGeom prst="rect">
            <a:avLst/>
          </a:prstGeom>
        </p:spPr>
      </p:pic>
      <p:sp>
        <p:nvSpPr>
          <p:cNvPr id="20" name="TextBox 19">
            <a:extLst>
              <a:ext uri="{FF2B5EF4-FFF2-40B4-BE49-F238E27FC236}">
                <a16:creationId xmlns:a16="http://schemas.microsoft.com/office/drawing/2014/main" id="{3FCD39B1-020E-47CB-062F-4C6DCC055F81}"/>
              </a:ext>
            </a:extLst>
          </p:cNvPr>
          <p:cNvSpPr txBox="1"/>
          <p:nvPr/>
        </p:nvSpPr>
        <p:spPr>
          <a:xfrm>
            <a:off x="6086549" y="5690873"/>
            <a:ext cx="5511115" cy="276999"/>
          </a:xfrm>
          <a:prstGeom prst="rect">
            <a:avLst/>
          </a:prstGeom>
          <a:noFill/>
        </p:spPr>
        <p:txBody>
          <a:bodyPr wrap="square" rtlCol="0">
            <a:spAutoFit/>
          </a:bodyPr>
          <a:lstStyle/>
          <a:p>
            <a:pPr algn="r">
              <a:defRPr/>
            </a:pPr>
            <a:r>
              <a:rPr lang="en-US" sz="1200"/>
              <a:t>Source: </a:t>
            </a:r>
            <a:r>
              <a:rPr lang="en-CA" sz="1000" b="0">
                <a:hlinkClick r:id="rId4"/>
              </a:rPr>
              <a:t>protectchildren.ca/en/order/product/326:en/</a:t>
            </a:r>
            <a:r>
              <a:rPr lang="en-CA" sz="1200" b="0"/>
              <a:t> </a:t>
            </a:r>
            <a:endParaRPr lang="en-CA" sz="1000" b="0"/>
          </a:p>
        </p:txBody>
      </p:sp>
    </p:spTree>
    <p:extLst>
      <p:ext uri="{BB962C8B-B14F-4D97-AF65-F5344CB8AC3E}">
        <p14:creationId xmlns:p14="http://schemas.microsoft.com/office/powerpoint/2010/main" val="4915351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B63FA-CA74-F081-4A9F-FDFC1F2A4AC0}"/>
              </a:ext>
            </a:extLst>
          </p:cNvPr>
          <p:cNvSpPr>
            <a:spLocks noGrp="1"/>
          </p:cNvSpPr>
          <p:nvPr>
            <p:ph type="title"/>
          </p:nvPr>
        </p:nvSpPr>
        <p:spPr>
          <a:xfrm>
            <a:off x="775540" y="838197"/>
            <a:ext cx="8453520" cy="1140727"/>
          </a:xfrm>
        </p:spPr>
        <p:txBody>
          <a:bodyPr>
            <a:normAutofit fontScale="90000"/>
          </a:bodyPr>
          <a:lstStyle/>
          <a:p>
            <a:r>
              <a:rPr lang="en-US"/>
              <a:t>Parent Notification &amp; </a:t>
            </a:r>
            <a:br>
              <a:rPr lang="en-US"/>
            </a:br>
            <a:r>
              <a:rPr lang="en-US"/>
              <a:t>Alternative Delivery Policy</a:t>
            </a:r>
            <a:endParaRPr lang="en-CA"/>
          </a:p>
        </p:txBody>
      </p:sp>
      <p:sp>
        <p:nvSpPr>
          <p:cNvPr id="3" name="TextBox 2">
            <a:extLst>
              <a:ext uri="{FF2B5EF4-FFF2-40B4-BE49-F238E27FC236}">
                <a16:creationId xmlns:a16="http://schemas.microsoft.com/office/drawing/2014/main" id="{73CA2E22-3EF9-7D8F-E6D3-3AD2CFBA1E12}"/>
              </a:ext>
            </a:extLst>
          </p:cNvPr>
          <p:cNvSpPr txBox="1"/>
          <p:nvPr/>
        </p:nvSpPr>
        <p:spPr>
          <a:xfrm>
            <a:off x="4251960" y="5788969"/>
            <a:ext cx="3688080" cy="461665"/>
          </a:xfrm>
          <a:prstGeom prst="rect">
            <a:avLst/>
          </a:prstGeom>
          <a:noFill/>
        </p:spPr>
        <p:txBody>
          <a:bodyPr wrap="square">
            <a:spAutoFit/>
          </a:bodyPr>
          <a:lstStyle/>
          <a:p>
            <a:pPr algn="ctr"/>
            <a:r>
              <a:rPr kumimoji="0" lang="en-US" sz="2400" b="1" i="0" u="none" strike="noStrike" kern="1200" cap="none" spc="300" normalizeH="0" baseline="0" noProof="0">
                <a:ln>
                  <a:noFill/>
                </a:ln>
                <a:solidFill>
                  <a:schemeClr val="bg2">
                    <a:lumMod val="90000"/>
                  </a:schemeClr>
                </a:solidFill>
                <a:effectLst/>
                <a:uLnTx/>
                <a:uFillTx/>
                <a:latin typeface="Calibri" panose="020F0502020204030204" pitchFamily="34" charset="0"/>
                <a:ea typeface="+mj-ea"/>
                <a:cs typeface="+mj-cs"/>
              </a:rPr>
              <a:t>Healthy Sexuality</a:t>
            </a:r>
            <a:endParaRPr lang="en-CA" sz="2400" spc="300">
              <a:solidFill>
                <a:schemeClr val="bg2">
                  <a:lumMod val="90000"/>
                </a:schemeClr>
              </a:solidFill>
            </a:endParaRPr>
          </a:p>
        </p:txBody>
      </p:sp>
      <p:sp>
        <p:nvSpPr>
          <p:cNvPr id="4" name="Subtitle 1">
            <a:extLst>
              <a:ext uri="{FF2B5EF4-FFF2-40B4-BE49-F238E27FC236}">
                <a16:creationId xmlns:a16="http://schemas.microsoft.com/office/drawing/2014/main" id="{4B806B41-3BFE-01B0-24BE-B3C5FDF5BE8F}"/>
              </a:ext>
            </a:extLst>
          </p:cNvPr>
          <p:cNvSpPr txBox="1">
            <a:spLocks/>
          </p:cNvSpPr>
          <p:nvPr/>
        </p:nvSpPr>
        <p:spPr>
          <a:xfrm>
            <a:off x="2883952" y="5820829"/>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0" spc="100">
                <a:solidFill>
                  <a:schemeClr val="bg2"/>
                </a:solidFill>
                <a:ea typeface="ADLaM Display" panose="020B0604020202020204" pitchFamily="2" charset="0"/>
                <a:cs typeface="ADLaM Display" panose="020B0604020202020204" pitchFamily="2" charset="0"/>
              </a:rPr>
              <a:t>Public Health </a:t>
            </a:r>
          </a:p>
        </p:txBody>
      </p:sp>
    </p:spTree>
    <p:extLst>
      <p:ext uri="{BB962C8B-B14F-4D97-AF65-F5344CB8AC3E}">
        <p14:creationId xmlns:p14="http://schemas.microsoft.com/office/powerpoint/2010/main" val="132303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black background with white text&#10;&#10;Description automatically generated">
            <a:extLst>
              <a:ext uri="{FF2B5EF4-FFF2-40B4-BE49-F238E27FC236}">
                <a16:creationId xmlns:a16="http://schemas.microsoft.com/office/drawing/2014/main" id="{766D6188-95EE-5DD0-BFA2-4D50F00524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829" y="1669779"/>
            <a:ext cx="4994106" cy="3665347"/>
          </a:xfrm>
          <a:prstGeom prst="rect">
            <a:avLst/>
          </a:prstGeom>
        </p:spPr>
      </p:pic>
      <p:sp>
        <p:nvSpPr>
          <p:cNvPr id="4" name="Title 3">
            <a:extLst>
              <a:ext uri="{FF2B5EF4-FFF2-40B4-BE49-F238E27FC236}">
                <a16:creationId xmlns:a16="http://schemas.microsoft.com/office/drawing/2014/main" id="{488585C3-D95E-4411-4789-7424EF46266D}"/>
              </a:ext>
            </a:extLst>
          </p:cNvPr>
          <p:cNvSpPr>
            <a:spLocks noGrp="1"/>
          </p:cNvSpPr>
          <p:nvPr>
            <p:ph type="title"/>
          </p:nvPr>
        </p:nvSpPr>
        <p:spPr/>
        <p:txBody>
          <a:bodyPr/>
          <a:lstStyle/>
          <a:p>
            <a:r>
              <a:rPr lang="en-US">
                <a:solidFill>
                  <a:schemeClr val="accent3"/>
                </a:solidFill>
              </a:rPr>
              <a:t>Notify parents or guardians</a:t>
            </a:r>
            <a:endParaRPr lang="en-CA">
              <a:solidFill>
                <a:schemeClr val="accent3"/>
              </a:solidFill>
            </a:endParaRPr>
          </a:p>
        </p:txBody>
      </p:sp>
      <p:sp>
        <p:nvSpPr>
          <p:cNvPr id="3" name="Slide Number Placeholder 2">
            <a:extLst>
              <a:ext uri="{FF2B5EF4-FFF2-40B4-BE49-F238E27FC236}">
                <a16:creationId xmlns:a16="http://schemas.microsoft.com/office/drawing/2014/main" id="{B1EE56F4-44E9-C60A-112C-CEED72DB3B62}"/>
              </a:ext>
            </a:extLst>
          </p:cNvPr>
          <p:cNvSpPr>
            <a:spLocks noGrp="1"/>
          </p:cNvSpPr>
          <p:nvPr>
            <p:ph type="sldNum" sz="quarter" idx="12"/>
          </p:nvPr>
        </p:nvSpPr>
        <p:spPr/>
        <p:txBody>
          <a:bodyPr/>
          <a:lstStyle/>
          <a:p>
            <a:fld id="{56F460CF-4789-5848-B965-6EAFD6B7CB2A}" type="slidenum">
              <a:rPr lang="en-US" smtClean="0"/>
              <a:pPr/>
              <a:t>57</a:t>
            </a:fld>
            <a:endParaRPr lang="en-US"/>
          </a:p>
        </p:txBody>
      </p:sp>
      <p:sp>
        <p:nvSpPr>
          <p:cNvPr id="8" name="TextBox 7">
            <a:extLst>
              <a:ext uri="{FF2B5EF4-FFF2-40B4-BE49-F238E27FC236}">
                <a16:creationId xmlns:a16="http://schemas.microsoft.com/office/drawing/2014/main" id="{1CE18C98-AFDA-32DB-65CA-184110C235DD}"/>
              </a:ext>
            </a:extLst>
          </p:cNvPr>
          <p:cNvSpPr txBox="1"/>
          <p:nvPr/>
        </p:nvSpPr>
        <p:spPr>
          <a:xfrm>
            <a:off x="587828" y="4965794"/>
            <a:ext cx="4497859" cy="338554"/>
          </a:xfrm>
          <a:prstGeom prst="rect">
            <a:avLst/>
          </a:prstGeom>
          <a:noFill/>
        </p:spPr>
        <p:txBody>
          <a:bodyPr wrap="square" rtlCol="0">
            <a:spAutoFit/>
          </a:bodyPr>
          <a:lstStyle/>
          <a:p>
            <a:r>
              <a:rPr lang="en-US" sz="1600">
                <a:hlinkClick r:id="rId4"/>
              </a:rPr>
              <a:t>Supporting Student Health Guide (Secondary)</a:t>
            </a:r>
            <a:endParaRPr lang="en-CA" sz="1600"/>
          </a:p>
        </p:txBody>
      </p:sp>
      <p:sp>
        <p:nvSpPr>
          <p:cNvPr id="2" name="TextBox 1">
            <a:extLst>
              <a:ext uri="{FF2B5EF4-FFF2-40B4-BE49-F238E27FC236}">
                <a16:creationId xmlns:a16="http://schemas.microsoft.com/office/drawing/2014/main" id="{80DBE0E6-579A-D683-2B3A-5648E19611F8}"/>
              </a:ext>
            </a:extLst>
          </p:cNvPr>
          <p:cNvSpPr txBox="1"/>
          <p:nvPr/>
        </p:nvSpPr>
        <p:spPr>
          <a:xfrm>
            <a:off x="3064601"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5" name="Subtitle 1">
            <a:extLst>
              <a:ext uri="{FF2B5EF4-FFF2-40B4-BE49-F238E27FC236}">
                <a16:creationId xmlns:a16="http://schemas.microsoft.com/office/drawing/2014/main" id="{6C10A5E2-6BB7-8AA2-0114-D308880EE8FD}"/>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sp>
        <p:nvSpPr>
          <p:cNvPr id="19" name="Rectangle 18">
            <a:extLst>
              <a:ext uri="{FF2B5EF4-FFF2-40B4-BE49-F238E27FC236}">
                <a16:creationId xmlns:a16="http://schemas.microsoft.com/office/drawing/2014/main" id="{681D99F7-C5FC-A485-CCAD-B1A8515F8CD2}"/>
              </a:ext>
            </a:extLst>
          </p:cNvPr>
          <p:cNvSpPr/>
          <p:nvPr/>
        </p:nvSpPr>
        <p:spPr>
          <a:xfrm>
            <a:off x="11218460" y="6184230"/>
            <a:ext cx="379204" cy="327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Rectangle 17">
            <a:extLst>
              <a:ext uri="{FF2B5EF4-FFF2-40B4-BE49-F238E27FC236}">
                <a16:creationId xmlns:a16="http://schemas.microsoft.com/office/drawing/2014/main" id="{21669AE2-8504-F078-3CDC-CFDBFDE9D577}"/>
              </a:ext>
            </a:extLst>
          </p:cNvPr>
          <p:cNvSpPr/>
          <p:nvPr/>
        </p:nvSpPr>
        <p:spPr>
          <a:xfrm>
            <a:off x="8135578" y="738791"/>
            <a:ext cx="2393116" cy="646331"/>
          </a:xfrm>
          <a:prstGeom prst="rect">
            <a:avLst/>
          </a:prstGeom>
          <a:noFill/>
        </p:spPr>
        <p:txBody>
          <a:bodyPr wrap="square" lIns="91440" tIns="45720" rIns="91440" bIns="45720">
            <a:spAutoFit/>
          </a:bodyPr>
          <a:lstStyle/>
          <a:p>
            <a:pPr algn="ctr"/>
            <a:r>
              <a:rPr lang="en-US" sz="3600" b="0" cap="none" spc="0">
                <a:ln w="0"/>
                <a:gradFill>
                  <a:gsLst>
                    <a:gs pos="21000">
                      <a:srgbClr val="53575C"/>
                    </a:gs>
                    <a:gs pos="88000">
                      <a:srgbClr val="C5C7CA"/>
                    </a:gs>
                  </a:gsLst>
                  <a:lin ang="5400000"/>
                </a:gradFill>
                <a:effectLst/>
              </a:rPr>
              <a:t>Sample</a:t>
            </a:r>
          </a:p>
        </p:txBody>
      </p:sp>
      <p:pic>
        <p:nvPicPr>
          <p:cNvPr id="7" name="Picture 6">
            <a:extLst>
              <a:ext uri="{FF2B5EF4-FFF2-40B4-BE49-F238E27FC236}">
                <a16:creationId xmlns:a16="http://schemas.microsoft.com/office/drawing/2014/main" id="{F1A28D42-FC57-092B-3459-FD86DCA2D2FF}"/>
              </a:ext>
            </a:extLst>
          </p:cNvPr>
          <p:cNvPicPr>
            <a:picLocks noChangeAspect="1"/>
          </p:cNvPicPr>
          <p:nvPr/>
        </p:nvPicPr>
        <p:blipFill>
          <a:blip r:embed="rId5"/>
          <a:stretch>
            <a:fillRect/>
          </a:stretch>
        </p:blipFill>
        <p:spPr>
          <a:xfrm>
            <a:off x="6915355" y="0"/>
            <a:ext cx="5276646" cy="6858000"/>
          </a:xfrm>
          <a:prstGeom prst="rect">
            <a:avLst/>
          </a:prstGeom>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28300721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54EB9-F2A2-2333-3470-65BDDEEB0B52}"/>
              </a:ext>
            </a:extLst>
          </p:cNvPr>
          <p:cNvSpPr>
            <a:spLocks noGrp="1"/>
          </p:cNvSpPr>
          <p:nvPr>
            <p:ph type="title"/>
          </p:nvPr>
        </p:nvSpPr>
        <p:spPr>
          <a:xfrm>
            <a:off x="587828" y="666290"/>
            <a:ext cx="10657927" cy="652319"/>
          </a:xfrm>
        </p:spPr>
        <p:txBody>
          <a:bodyPr>
            <a:normAutofit/>
          </a:bodyPr>
          <a:lstStyle/>
          <a:p>
            <a:r>
              <a:rPr lang="en-US">
                <a:solidFill>
                  <a:schemeClr val="accent3"/>
                </a:solidFill>
              </a:rPr>
              <a:t>BC policy allows for alternative delivery of sensitive topics</a:t>
            </a:r>
            <a:endParaRPr lang="en-CA">
              <a:solidFill>
                <a:schemeClr val="accent3"/>
              </a:solidFill>
            </a:endParaRPr>
          </a:p>
        </p:txBody>
      </p:sp>
      <p:sp>
        <p:nvSpPr>
          <p:cNvPr id="3" name="Slide Number Placeholder 2">
            <a:extLst>
              <a:ext uri="{FF2B5EF4-FFF2-40B4-BE49-F238E27FC236}">
                <a16:creationId xmlns:a16="http://schemas.microsoft.com/office/drawing/2014/main" id="{A72FC5C4-191A-55F0-C8E1-DCE1E2D00AAA}"/>
              </a:ext>
            </a:extLst>
          </p:cNvPr>
          <p:cNvSpPr>
            <a:spLocks noGrp="1"/>
          </p:cNvSpPr>
          <p:nvPr>
            <p:ph type="sldNum" sz="quarter" idx="12"/>
          </p:nvPr>
        </p:nvSpPr>
        <p:spPr/>
        <p:txBody>
          <a:bodyPr/>
          <a:lstStyle/>
          <a:p>
            <a:fld id="{56F460CF-4789-5848-B965-6EAFD6B7CB2A}" type="slidenum">
              <a:rPr lang="en-US" smtClean="0"/>
              <a:t>58</a:t>
            </a:fld>
            <a:endParaRPr lang="en-US"/>
          </a:p>
        </p:txBody>
      </p:sp>
      <p:sp>
        <p:nvSpPr>
          <p:cNvPr id="4" name="TextBox 3">
            <a:extLst>
              <a:ext uri="{FF2B5EF4-FFF2-40B4-BE49-F238E27FC236}">
                <a16:creationId xmlns:a16="http://schemas.microsoft.com/office/drawing/2014/main" id="{B85E7EF8-4BA4-AF17-5CDB-8228FF6D3FA5}"/>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5" name="Subtitle 1">
            <a:extLst>
              <a:ext uri="{FF2B5EF4-FFF2-40B4-BE49-F238E27FC236}">
                <a16:creationId xmlns:a16="http://schemas.microsoft.com/office/drawing/2014/main" id="{92F67017-BC0A-1473-CE9E-9E0D1811DB8E}"/>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sp>
        <p:nvSpPr>
          <p:cNvPr id="15" name="TextBox 14">
            <a:extLst>
              <a:ext uri="{FF2B5EF4-FFF2-40B4-BE49-F238E27FC236}">
                <a16:creationId xmlns:a16="http://schemas.microsoft.com/office/drawing/2014/main" id="{94780B2E-A5DC-A790-8418-C3B71B488A9E}"/>
              </a:ext>
            </a:extLst>
          </p:cNvPr>
          <p:cNvSpPr txBox="1"/>
          <p:nvPr/>
        </p:nvSpPr>
        <p:spPr>
          <a:xfrm>
            <a:off x="921710" y="3429000"/>
            <a:ext cx="4995081" cy="1631216"/>
          </a:xfrm>
          <a:prstGeom prst="rect">
            <a:avLst/>
          </a:prstGeom>
          <a:noFill/>
        </p:spPr>
        <p:txBody>
          <a:bodyPr wrap="square">
            <a:spAutoFit/>
          </a:bodyPr>
          <a:lstStyle/>
          <a:p>
            <a:pPr lvl="0">
              <a:buNone/>
            </a:pPr>
            <a:r>
              <a:rPr lang="en-US" sz="2800" cap="small">
                <a:solidFill>
                  <a:schemeClr val="accent3"/>
                </a:solidFill>
              </a:rPr>
              <a:t>Parents or Guardians</a:t>
            </a:r>
          </a:p>
          <a:p>
            <a:pPr lvl="0">
              <a:buNone/>
            </a:pPr>
            <a:r>
              <a:rPr lang="en-US" sz="2400">
                <a:solidFill>
                  <a:schemeClr val="tx1">
                    <a:lumMod val="75000"/>
                    <a:lumOff val="25000"/>
                  </a:schemeClr>
                </a:solidFill>
              </a:rPr>
              <a:t>Must work with their school to ensure their children meet PHE learning standards by alternative means.</a:t>
            </a:r>
          </a:p>
        </p:txBody>
      </p:sp>
      <p:sp>
        <p:nvSpPr>
          <p:cNvPr id="16" name="TextBox 15">
            <a:extLst>
              <a:ext uri="{FF2B5EF4-FFF2-40B4-BE49-F238E27FC236}">
                <a16:creationId xmlns:a16="http://schemas.microsoft.com/office/drawing/2014/main" id="{09453FD0-8FCA-2929-3414-CDD50577D233}"/>
              </a:ext>
            </a:extLst>
          </p:cNvPr>
          <p:cNvSpPr txBox="1"/>
          <p:nvPr/>
        </p:nvSpPr>
        <p:spPr>
          <a:xfrm>
            <a:off x="6600309" y="3454643"/>
            <a:ext cx="4031297" cy="1631216"/>
          </a:xfrm>
          <a:prstGeom prst="rect">
            <a:avLst/>
          </a:prstGeom>
          <a:noFill/>
        </p:spPr>
        <p:txBody>
          <a:bodyPr wrap="square">
            <a:spAutoFit/>
          </a:bodyPr>
          <a:lstStyle/>
          <a:p>
            <a:pPr lvl="0">
              <a:buNone/>
            </a:pPr>
            <a:r>
              <a:rPr lang="en-US" sz="2800" cap="small">
                <a:solidFill>
                  <a:schemeClr val="accent3"/>
                </a:solidFill>
              </a:rPr>
              <a:t>Students</a:t>
            </a:r>
            <a:endParaRPr lang="en-US" sz="2400" cap="small">
              <a:solidFill>
                <a:schemeClr val="accent3"/>
              </a:solidFill>
            </a:endParaRPr>
          </a:p>
          <a:p>
            <a:pPr lvl="0">
              <a:buNone/>
            </a:pPr>
            <a:r>
              <a:rPr lang="en-US" sz="2400">
                <a:solidFill>
                  <a:schemeClr val="tx1">
                    <a:lumMod val="75000"/>
                    <a:lumOff val="25000"/>
                  </a:schemeClr>
                </a:solidFill>
              </a:rPr>
              <a:t>Must be able to demonstrate their understanding of PHE topics.</a:t>
            </a:r>
            <a:endParaRPr lang="en-CA" sz="2400">
              <a:solidFill>
                <a:schemeClr val="tx1">
                  <a:lumMod val="75000"/>
                  <a:lumOff val="25000"/>
                </a:schemeClr>
              </a:solidFill>
            </a:endParaRPr>
          </a:p>
        </p:txBody>
      </p:sp>
      <p:pic>
        <p:nvPicPr>
          <p:cNvPr id="20" name="Picture 19" descr="A group of people with blue and green outline&#10;&#10;Description automatically generated">
            <a:extLst>
              <a:ext uri="{FF2B5EF4-FFF2-40B4-BE49-F238E27FC236}">
                <a16:creationId xmlns:a16="http://schemas.microsoft.com/office/drawing/2014/main" id="{10357176-1CC0-DFAF-1AFF-639A59747B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1311" y="1997462"/>
            <a:ext cx="1968492" cy="1316391"/>
          </a:xfrm>
          <a:prstGeom prst="rect">
            <a:avLst/>
          </a:prstGeom>
        </p:spPr>
      </p:pic>
      <p:pic>
        <p:nvPicPr>
          <p:cNvPr id="22" name="Picture 21" descr="A close-up of a couple of icons&#10;&#10;Description automatically generated">
            <a:extLst>
              <a:ext uri="{FF2B5EF4-FFF2-40B4-BE49-F238E27FC236}">
                <a16:creationId xmlns:a16="http://schemas.microsoft.com/office/drawing/2014/main" id="{9C385A7E-19A8-A804-E285-A28323696BCA}"/>
              </a:ext>
            </a:extLst>
          </p:cNvPr>
          <p:cNvPicPr>
            <a:picLocks noChangeAspect="1"/>
          </p:cNvPicPr>
          <p:nvPr/>
        </p:nvPicPr>
        <p:blipFill rotWithShape="1">
          <a:blip r:embed="rId4">
            <a:extLst>
              <a:ext uri="{28A0092B-C50C-407E-A947-70E740481C1C}">
                <a14:useLocalDpi xmlns:a14="http://schemas.microsoft.com/office/drawing/2010/main" val="0"/>
              </a:ext>
            </a:extLst>
          </a:blip>
          <a:srcRect l="61488"/>
          <a:stretch/>
        </p:blipFill>
        <p:spPr>
          <a:xfrm>
            <a:off x="6600309" y="1997462"/>
            <a:ext cx="1213661" cy="1431538"/>
          </a:xfrm>
          <a:prstGeom prst="rect">
            <a:avLst/>
          </a:prstGeom>
        </p:spPr>
      </p:pic>
      <p:sp>
        <p:nvSpPr>
          <p:cNvPr id="23" name="TextBox 22">
            <a:extLst>
              <a:ext uri="{FF2B5EF4-FFF2-40B4-BE49-F238E27FC236}">
                <a16:creationId xmlns:a16="http://schemas.microsoft.com/office/drawing/2014/main" id="{6EBEC9ED-4B27-BF00-7352-AC37E331B834}"/>
              </a:ext>
            </a:extLst>
          </p:cNvPr>
          <p:cNvSpPr txBox="1"/>
          <p:nvPr/>
        </p:nvSpPr>
        <p:spPr>
          <a:xfrm>
            <a:off x="3712191" y="5690873"/>
            <a:ext cx="7885473" cy="276999"/>
          </a:xfrm>
          <a:prstGeom prst="rect">
            <a:avLst/>
          </a:prstGeom>
          <a:noFill/>
        </p:spPr>
        <p:txBody>
          <a:bodyPr wrap="square" rtlCol="0">
            <a:spAutoFit/>
          </a:bodyPr>
          <a:lstStyle/>
          <a:p>
            <a:pPr algn="r">
              <a:defRPr/>
            </a:pPr>
            <a:r>
              <a:rPr lang="en-US" sz="1200"/>
              <a:t>Source: </a:t>
            </a:r>
            <a:r>
              <a:rPr lang="en-US" sz="1200">
                <a:hlinkClick r:id="rId5"/>
              </a:rPr>
              <a:t>Alternative Delivery in the Physical and Health Education and Planning 10 Curricula - Province of British Columbia</a:t>
            </a:r>
            <a:endParaRPr lang="en-CA" sz="1200"/>
          </a:p>
        </p:txBody>
      </p:sp>
    </p:spTree>
    <p:extLst>
      <p:ext uri="{BB962C8B-B14F-4D97-AF65-F5344CB8AC3E}">
        <p14:creationId xmlns:p14="http://schemas.microsoft.com/office/powerpoint/2010/main" val="3238330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2E11D30-448B-30D3-AA64-BE4A9C151550}"/>
              </a:ext>
            </a:extLst>
          </p:cNvPr>
          <p:cNvSpPr>
            <a:spLocks noGrp="1"/>
          </p:cNvSpPr>
          <p:nvPr>
            <p:ph type="title"/>
          </p:nvPr>
        </p:nvSpPr>
        <p:spPr/>
        <p:txBody>
          <a:bodyPr/>
          <a:lstStyle/>
          <a:p>
            <a:r>
              <a:rPr lang="en-US"/>
              <a:t>Health Resources for Students</a:t>
            </a:r>
            <a:endParaRPr lang="en-CA"/>
          </a:p>
        </p:txBody>
      </p:sp>
      <p:sp>
        <p:nvSpPr>
          <p:cNvPr id="2" name="TextBox 1">
            <a:extLst>
              <a:ext uri="{FF2B5EF4-FFF2-40B4-BE49-F238E27FC236}">
                <a16:creationId xmlns:a16="http://schemas.microsoft.com/office/drawing/2014/main" id="{A275B511-51A4-502B-A9E9-C9FC86E18ECA}"/>
              </a:ext>
            </a:extLst>
          </p:cNvPr>
          <p:cNvSpPr txBox="1"/>
          <p:nvPr/>
        </p:nvSpPr>
        <p:spPr>
          <a:xfrm>
            <a:off x="4251960" y="5788969"/>
            <a:ext cx="3688080" cy="461665"/>
          </a:xfrm>
          <a:prstGeom prst="rect">
            <a:avLst/>
          </a:prstGeom>
          <a:noFill/>
        </p:spPr>
        <p:txBody>
          <a:bodyPr wrap="square">
            <a:spAutoFit/>
          </a:bodyPr>
          <a:lstStyle/>
          <a:p>
            <a:pPr algn="ctr"/>
            <a:r>
              <a:rPr kumimoji="0" lang="en-US" sz="2400" b="1" i="0" u="none" strike="noStrike" kern="1200" cap="none" spc="300" normalizeH="0" baseline="0" noProof="0">
                <a:ln>
                  <a:noFill/>
                </a:ln>
                <a:solidFill>
                  <a:schemeClr val="bg2">
                    <a:lumMod val="90000"/>
                  </a:schemeClr>
                </a:solidFill>
                <a:effectLst/>
                <a:uLnTx/>
                <a:uFillTx/>
                <a:latin typeface="Calibri" panose="020F0502020204030204" pitchFamily="34" charset="0"/>
                <a:ea typeface="+mj-ea"/>
                <a:cs typeface="+mj-cs"/>
              </a:rPr>
              <a:t>Healthy Sexuality</a:t>
            </a:r>
            <a:endParaRPr lang="en-CA" sz="2400" spc="300">
              <a:solidFill>
                <a:schemeClr val="bg2">
                  <a:lumMod val="90000"/>
                </a:schemeClr>
              </a:solidFill>
            </a:endParaRPr>
          </a:p>
        </p:txBody>
      </p:sp>
      <p:sp>
        <p:nvSpPr>
          <p:cNvPr id="3" name="Subtitle 1">
            <a:extLst>
              <a:ext uri="{FF2B5EF4-FFF2-40B4-BE49-F238E27FC236}">
                <a16:creationId xmlns:a16="http://schemas.microsoft.com/office/drawing/2014/main" id="{C011EE28-0829-F119-CE64-598F67EDAA10}"/>
              </a:ext>
            </a:extLst>
          </p:cNvPr>
          <p:cNvSpPr txBox="1">
            <a:spLocks/>
          </p:cNvSpPr>
          <p:nvPr/>
        </p:nvSpPr>
        <p:spPr>
          <a:xfrm>
            <a:off x="2883952" y="5820829"/>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0" spc="100">
                <a:solidFill>
                  <a:schemeClr val="bg2"/>
                </a:solidFill>
                <a:ea typeface="ADLaM Display" panose="020B0604020202020204" pitchFamily="2" charset="0"/>
                <a:cs typeface="ADLaM Display" panose="020B0604020202020204" pitchFamily="2" charset="0"/>
              </a:rPr>
              <a:t>Public Health </a:t>
            </a:r>
          </a:p>
        </p:txBody>
      </p:sp>
    </p:spTree>
    <p:extLst>
      <p:ext uri="{BB962C8B-B14F-4D97-AF65-F5344CB8AC3E}">
        <p14:creationId xmlns:p14="http://schemas.microsoft.com/office/powerpoint/2010/main" val="29614058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stack of books on a table&#10;&#10;Description automatically generated">
            <a:extLst>
              <a:ext uri="{FF2B5EF4-FFF2-40B4-BE49-F238E27FC236}">
                <a16:creationId xmlns:a16="http://schemas.microsoft.com/office/drawing/2014/main" id="{571802AA-112F-7763-C8C9-C88E18E8609B}"/>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0" y="-11151"/>
            <a:ext cx="12192000" cy="6858000"/>
          </a:xfrm>
          <a:prstGeom prst="rect">
            <a:avLst/>
          </a:prstGeom>
        </p:spPr>
      </p:pic>
      <p:sp>
        <p:nvSpPr>
          <p:cNvPr id="2" name="Title 1"/>
          <p:cNvSpPr>
            <a:spLocks noGrp="1"/>
          </p:cNvSpPr>
          <p:nvPr>
            <p:ph type="title"/>
          </p:nvPr>
        </p:nvSpPr>
        <p:spPr>
          <a:xfrm>
            <a:off x="587828" y="666290"/>
            <a:ext cx="5922154" cy="521065"/>
          </a:xfrm>
        </p:spPr>
        <p:txBody>
          <a:bodyPr>
            <a:normAutofit/>
          </a:bodyPr>
          <a:lstStyle/>
          <a:p>
            <a:r>
              <a:rPr lang="en-CA" dirty="0">
                <a:solidFill>
                  <a:schemeClr val="accent3"/>
                </a:solidFill>
              </a:rPr>
              <a:t>Before you begin delivering content</a:t>
            </a:r>
          </a:p>
        </p:txBody>
      </p:sp>
      <p:sp>
        <p:nvSpPr>
          <p:cNvPr id="3" name="Text Placeholder 2"/>
          <p:cNvSpPr>
            <a:spLocks noGrp="1"/>
          </p:cNvSpPr>
          <p:nvPr>
            <p:ph type="body" sz="quarter" idx="13"/>
          </p:nvPr>
        </p:nvSpPr>
        <p:spPr>
          <a:xfrm>
            <a:off x="4470323" y="1600857"/>
            <a:ext cx="6600983" cy="3973512"/>
          </a:xfrm>
        </p:spPr>
        <p:txBody>
          <a:bodyPr/>
          <a:lstStyle/>
          <a:p>
            <a:r>
              <a:rPr lang="en-CA" spc="300" dirty="0"/>
              <a:t>PLEASE REVIEW</a:t>
            </a:r>
          </a:p>
          <a:p>
            <a:r>
              <a:rPr lang="en-CA" dirty="0"/>
              <a:t>your School District’s protocols, which may include notifying your administrator, counsellor, and/or district before you begin.</a:t>
            </a:r>
          </a:p>
          <a:p>
            <a:endParaRPr lang="en-CA" dirty="0"/>
          </a:p>
          <a:p>
            <a:r>
              <a:rPr lang="en-CA" spc="300" dirty="0"/>
              <a:t>PLEASE REACH OUT TO </a:t>
            </a:r>
          </a:p>
          <a:p>
            <a:r>
              <a:rPr lang="en-CA" dirty="0"/>
              <a:t>your School District’s healthy sexuality lead and/or safe school coordinator, if you have one. They can support you in the delivery of this content.</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460CF-4789-5848-B965-6EAFD6B7CB2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13" name="Picture 12">
            <a:extLst>
              <a:ext uri="{FF2B5EF4-FFF2-40B4-BE49-F238E27FC236}">
                <a16:creationId xmlns:a16="http://schemas.microsoft.com/office/drawing/2014/main" id="{00B5676C-BF11-F7A7-F221-5397534CF530}"/>
              </a:ext>
            </a:extLst>
          </p:cNvPr>
          <p:cNvPicPr>
            <a:picLocks noChangeAspect="1"/>
          </p:cNvPicPr>
          <p:nvPr/>
        </p:nvPicPr>
        <p:blipFill>
          <a:blip r:embed="rId4"/>
          <a:stretch>
            <a:fillRect/>
          </a:stretch>
        </p:blipFill>
        <p:spPr>
          <a:xfrm>
            <a:off x="676304" y="6151866"/>
            <a:ext cx="1039254" cy="271659"/>
          </a:xfrm>
          <a:prstGeom prst="rect">
            <a:avLst/>
          </a:prstGeom>
        </p:spPr>
      </p:pic>
      <p:sp>
        <p:nvSpPr>
          <p:cNvPr id="7" name="TextBox 6">
            <a:extLst>
              <a:ext uri="{FF2B5EF4-FFF2-40B4-BE49-F238E27FC236}">
                <a16:creationId xmlns:a16="http://schemas.microsoft.com/office/drawing/2014/main" id="{E6F98F4D-AA24-7F2D-E56E-A527FF7E9A39}"/>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8" name="Subtitle 1">
            <a:extLst>
              <a:ext uri="{FF2B5EF4-FFF2-40B4-BE49-F238E27FC236}">
                <a16:creationId xmlns:a16="http://schemas.microsoft.com/office/drawing/2014/main" id="{1D8A0B0F-6572-A5D3-0E84-A33E41DE0800}"/>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spTree>
    <p:extLst>
      <p:ext uri="{BB962C8B-B14F-4D97-AF65-F5344CB8AC3E}">
        <p14:creationId xmlns:p14="http://schemas.microsoft.com/office/powerpoint/2010/main" val="139102487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2AA61A-ACD9-C174-8056-2A81CF55F55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460CF-4789-5848-B965-6EAFD6B7CB2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TextBox 1">
            <a:extLst>
              <a:ext uri="{FF2B5EF4-FFF2-40B4-BE49-F238E27FC236}">
                <a16:creationId xmlns:a16="http://schemas.microsoft.com/office/drawing/2014/main" id="{C32CC000-D1DA-B969-6156-72D0837D3E79}"/>
              </a:ext>
            </a:extLst>
          </p:cNvPr>
          <p:cNvSpPr txBox="1"/>
          <p:nvPr/>
        </p:nvSpPr>
        <p:spPr>
          <a:xfrm>
            <a:off x="4251960" y="6111405"/>
            <a:ext cx="368808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a:ln>
                  <a:noFill/>
                </a:ln>
                <a:solidFill>
                  <a:prstClr val="black">
                    <a:lumMod val="50000"/>
                    <a:lumOff val="50000"/>
                  </a:prstClr>
                </a:solidFill>
                <a:effectLst/>
                <a:uLnTx/>
                <a:uFillTx/>
                <a:latin typeface="Calibri" panose="020F0502020204030204" pitchFamily="34" charset="0"/>
                <a:ea typeface="+mn-ea"/>
                <a:cs typeface="+mn-cs"/>
              </a:rPr>
              <a:t>Healthy Sexuality</a:t>
            </a:r>
            <a:endParaRPr kumimoji="0" lang="en-CA" sz="2000" b="0" i="0" u="none" strike="noStrike" kern="1200" cap="none" spc="300" normalizeH="0" baseline="0" noProof="0">
              <a:ln>
                <a:noFill/>
              </a:ln>
              <a:solidFill>
                <a:prstClr val="black">
                  <a:lumMod val="50000"/>
                  <a:lumOff val="50000"/>
                </a:prstClr>
              </a:solidFill>
              <a:effectLst/>
              <a:uLnTx/>
              <a:uFillTx/>
              <a:latin typeface="Calibri"/>
              <a:ea typeface="+mn-ea"/>
              <a:cs typeface="+mn-cs"/>
            </a:endParaRPr>
          </a:p>
        </p:txBody>
      </p:sp>
      <p:sp>
        <p:nvSpPr>
          <p:cNvPr id="7" name="Subtitle 1">
            <a:extLst>
              <a:ext uri="{FF2B5EF4-FFF2-40B4-BE49-F238E27FC236}">
                <a16:creationId xmlns:a16="http://schemas.microsoft.com/office/drawing/2014/main" id="{DCA0206A-B1A5-E5B2-A75A-5BE59284DB78}"/>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100" normalizeH="0" baseline="0" noProof="0">
                <a:ln>
                  <a:noFill/>
                </a:ln>
                <a:solidFill>
                  <a:srgbClr val="0078AE"/>
                </a:solidFill>
                <a:effectLst/>
                <a:uLnTx/>
                <a:uFillTx/>
                <a:latin typeface="Calibri"/>
                <a:ea typeface="ADLaM Display" panose="020B0604020202020204" pitchFamily="2" charset="0"/>
                <a:cs typeface="ADLaM Display" panose="020B0604020202020204" pitchFamily="2" charset="0"/>
              </a:rPr>
              <a:t>Public Health </a:t>
            </a:r>
          </a:p>
        </p:txBody>
      </p:sp>
      <p:grpSp>
        <p:nvGrpSpPr>
          <p:cNvPr id="26" name="Group 25">
            <a:extLst>
              <a:ext uri="{FF2B5EF4-FFF2-40B4-BE49-F238E27FC236}">
                <a16:creationId xmlns:a16="http://schemas.microsoft.com/office/drawing/2014/main" id="{DB6ECBCE-2642-EF90-51DC-23B66C24D192}"/>
              </a:ext>
            </a:extLst>
          </p:cNvPr>
          <p:cNvGrpSpPr/>
          <p:nvPr/>
        </p:nvGrpSpPr>
        <p:grpSpPr>
          <a:xfrm>
            <a:off x="587827" y="4068732"/>
            <a:ext cx="4074379" cy="1419495"/>
            <a:chOff x="587827" y="3429000"/>
            <a:chExt cx="4074379" cy="1419495"/>
          </a:xfrm>
        </p:grpSpPr>
        <p:pic>
          <p:nvPicPr>
            <p:cNvPr id="11" name="Picture 10">
              <a:extLst>
                <a:ext uri="{FF2B5EF4-FFF2-40B4-BE49-F238E27FC236}">
                  <a16:creationId xmlns:a16="http://schemas.microsoft.com/office/drawing/2014/main" id="{3AF2481B-5BD2-F71C-3168-42DAEFF1EE6E}"/>
                </a:ext>
              </a:extLst>
            </p:cNvPr>
            <p:cNvPicPr>
              <a:picLocks noChangeAspect="1"/>
            </p:cNvPicPr>
            <p:nvPr/>
          </p:nvPicPr>
          <p:blipFill rotWithShape="1">
            <a:blip r:embed="rId3"/>
            <a:srcRect l="9940" t="10634" r="9723" b="8546"/>
            <a:stretch/>
          </p:blipFill>
          <p:spPr>
            <a:xfrm>
              <a:off x="587827" y="3429000"/>
              <a:ext cx="4074379" cy="833921"/>
            </a:xfrm>
            <a:prstGeom prst="rect">
              <a:avLst/>
            </a:prstGeom>
          </p:spPr>
        </p:pic>
        <p:sp>
          <p:nvSpPr>
            <p:cNvPr id="13" name="TextBox 12">
              <a:extLst>
                <a:ext uri="{FF2B5EF4-FFF2-40B4-BE49-F238E27FC236}">
                  <a16:creationId xmlns:a16="http://schemas.microsoft.com/office/drawing/2014/main" id="{266FA807-5F8D-2E0D-9857-6B45D2BB8F69}"/>
                </a:ext>
              </a:extLst>
            </p:cNvPr>
            <p:cNvSpPr txBox="1"/>
            <p:nvPr/>
          </p:nvSpPr>
          <p:spPr>
            <a:xfrm>
              <a:off x="587827" y="4386830"/>
              <a:ext cx="304913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alibri"/>
                  <a:ea typeface="Calibri" panose="020F0502020204030204" pitchFamily="34" charset="0"/>
                  <a:cs typeface="Calibri"/>
                  <a:hlinkClick r:id="rId4"/>
                </a:rPr>
                <a:t>foundrybc.ca</a:t>
              </a:r>
              <a:r>
                <a:rPr kumimoji="0" lang="en-US" sz="2400" b="0" i="0" u="none" strike="noStrike" kern="1200" cap="none" spc="0" normalizeH="0" baseline="0" noProof="0">
                  <a:ln>
                    <a:noFill/>
                  </a:ln>
                  <a:solidFill>
                    <a:srgbClr val="000000"/>
                  </a:solidFill>
                  <a:effectLst/>
                  <a:uLnTx/>
                  <a:uFillTx/>
                  <a:latin typeface="Calibri"/>
                  <a:ea typeface="Calibri" panose="020F0502020204030204" pitchFamily="34" charset="0"/>
                  <a:cs typeface="Calibri"/>
                </a:rPr>
                <a:t> </a:t>
              </a:r>
            </a:p>
          </p:txBody>
        </p:sp>
      </p:grpSp>
      <p:grpSp>
        <p:nvGrpSpPr>
          <p:cNvPr id="27" name="Group 26">
            <a:extLst>
              <a:ext uri="{FF2B5EF4-FFF2-40B4-BE49-F238E27FC236}">
                <a16:creationId xmlns:a16="http://schemas.microsoft.com/office/drawing/2014/main" id="{57DCD2E1-4DE6-CF00-E4AC-10B027C41449}"/>
              </a:ext>
            </a:extLst>
          </p:cNvPr>
          <p:cNvGrpSpPr/>
          <p:nvPr/>
        </p:nvGrpSpPr>
        <p:grpSpPr>
          <a:xfrm>
            <a:off x="6435921" y="4233168"/>
            <a:ext cx="4360880" cy="1255059"/>
            <a:chOff x="5363949" y="3593436"/>
            <a:chExt cx="4360880" cy="1255059"/>
          </a:xfrm>
        </p:grpSpPr>
        <p:pic>
          <p:nvPicPr>
            <p:cNvPr id="15" name="Picture 14">
              <a:extLst>
                <a:ext uri="{FF2B5EF4-FFF2-40B4-BE49-F238E27FC236}">
                  <a16:creationId xmlns:a16="http://schemas.microsoft.com/office/drawing/2014/main" id="{48FB4408-55EF-67B1-DDA6-D80B21D287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72752" y="3593436"/>
              <a:ext cx="3965578" cy="519302"/>
            </a:xfrm>
            <a:prstGeom prst="rect">
              <a:avLst/>
            </a:prstGeom>
          </p:spPr>
        </p:pic>
        <p:sp>
          <p:nvSpPr>
            <p:cNvPr id="17" name="TextBox 16">
              <a:extLst>
                <a:ext uri="{FF2B5EF4-FFF2-40B4-BE49-F238E27FC236}">
                  <a16:creationId xmlns:a16="http://schemas.microsoft.com/office/drawing/2014/main" id="{14D77288-585C-4356-619C-F0550E908E92}"/>
                </a:ext>
              </a:extLst>
            </p:cNvPr>
            <p:cNvSpPr txBox="1"/>
            <p:nvPr/>
          </p:nvSpPr>
          <p:spPr>
            <a:xfrm>
              <a:off x="5363949" y="4386830"/>
              <a:ext cx="436088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a:ln>
                    <a:noFill/>
                  </a:ln>
                  <a:solidFill>
                    <a:prstClr val="black"/>
                  </a:solidFill>
                  <a:effectLst/>
                  <a:uLnTx/>
                  <a:uFillTx/>
                  <a:latin typeface="Calibri"/>
                  <a:ea typeface="+mn-ea"/>
                  <a:cs typeface="+mn-cs"/>
                  <a:hlinkClick r:id="rId6"/>
                </a:rPr>
                <a:t>optionsforsexualhealth.org/care/</a:t>
              </a:r>
              <a:r>
                <a:rPr kumimoji="0" lang="en-CA" sz="2400" b="0" i="0" u="none" strike="noStrike" kern="1200" cap="none" spc="0" normalizeH="0" baseline="0" noProof="0">
                  <a:ln>
                    <a:noFill/>
                  </a:ln>
                  <a:solidFill>
                    <a:prstClr val="black"/>
                  </a:solidFill>
                  <a:effectLst/>
                  <a:uLnTx/>
                  <a:uFillTx/>
                  <a:latin typeface="Calibri"/>
                  <a:ea typeface="+mn-ea"/>
                  <a:cs typeface="+mn-cs"/>
                </a:rPr>
                <a:t> </a:t>
              </a:r>
            </a:p>
          </p:txBody>
        </p:sp>
      </p:grpSp>
      <p:pic>
        <p:nvPicPr>
          <p:cNvPr id="1026" name="Picture 2">
            <a:extLst>
              <a:ext uri="{FF2B5EF4-FFF2-40B4-BE49-F238E27FC236}">
                <a16:creationId xmlns:a16="http://schemas.microsoft.com/office/drawing/2014/main" id="{7D666B8F-22CA-5BF0-F1A8-891E128540F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0459" y="1588184"/>
            <a:ext cx="3279018" cy="85690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82FB5F26-EB7D-E435-1156-FD690D3C21FA}"/>
              </a:ext>
            </a:extLst>
          </p:cNvPr>
          <p:cNvSpPr txBox="1"/>
          <p:nvPr/>
        </p:nvSpPr>
        <p:spPr>
          <a:xfrm>
            <a:off x="476278" y="3024670"/>
            <a:ext cx="495602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a:ln>
                  <a:noFill/>
                </a:ln>
                <a:solidFill>
                  <a:prstClr val="black"/>
                </a:solidFill>
                <a:effectLst/>
                <a:uLnTx/>
                <a:uFillTx/>
                <a:latin typeface="Calibri"/>
                <a:ea typeface="+mn-ea"/>
                <a:cs typeface="+mn-cs"/>
                <a:hlinkClick r:id="rId8"/>
              </a:rPr>
              <a:t>vch.ca/en/health-topics/sexual-health</a:t>
            </a:r>
            <a:r>
              <a:rPr kumimoji="0" lang="en-CA" sz="2400" b="0" i="0" u="none" strike="noStrike" kern="1200" cap="none" spc="0" normalizeH="0" baseline="0" noProof="0">
                <a:ln>
                  <a:noFill/>
                </a:ln>
                <a:solidFill>
                  <a:prstClr val="black"/>
                </a:solidFill>
                <a:effectLst/>
                <a:uLnTx/>
                <a:uFillTx/>
                <a:latin typeface="Calibri"/>
                <a:ea typeface="+mn-ea"/>
                <a:cs typeface="+mn-cs"/>
              </a:rPr>
              <a:t> </a:t>
            </a:r>
          </a:p>
        </p:txBody>
      </p:sp>
      <p:sp>
        <p:nvSpPr>
          <p:cNvPr id="24" name="TextBox 23">
            <a:extLst>
              <a:ext uri="{FF2B5EF4-FFF2-40B4-BE49-F238E27FC236}">
                <a16:creationId xmlns:a16="http://schemas.microsoft.com/office/drawing/2014/main" id="{A6F181A2-22ED-294B-F2C3-F5A04DAE8964}"/>
              </a:ext>
            </a:extLst>
          </p:cNvPr>
          <p:cNvSpPr txBox="1"/>
          <p:nvPr/>
        </p:nvSpPr>
        <p:spPr>
          <a:xfrm>
            <a:off x="476277" y="2664096"/>
            <a:ext cx="495602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C1D82F"/>
                </a:solidFill>
                <a:effectLst/>
                <a:uLnTx/>
                <a:uFillTx/>
                <a:latin typeface="Calibri"/>
                <a:ea typeface="+mn-ea"/>
                <a:cs typeface="+mn-cs"/>
              </a:rPr>
              <a:t>Youth and Sexual Health clinics </a:t>
            </a:r>
            <a:endParaRPr kumimoji="0" lang="en-CA" sz="2400" b="1" i="0" u="none" strike="noStrike" kern="1200" cap="none" spc="0" normalizeH="0" baseline="0" noProof="0">
              <a:ln>
                <a:noFill/>
              </a:ln>
              <a:solidFill>
                <a:srgbClr val="C1D82F"/>
              </a:solidFill>
              <a:effectLst/>
              <a:uLnTx/>
              <a:uFillTx/>
              <a:latin typeface="Calibri"/>
              <a:ea typeface="+mn-ea"/>
              <a:cs typeface="+mn-cs"/>
            </a:endParaRPr>
          </a:p>
        </p:txBody>
      </p:sp>
      <p:cxnSp>
        <p:nvCxnSpPr>
          <p:cNvPr id="29" name="Straight Connector 28">
            <a:extLst>
              <a:ext uri="{FF2B5EF4-FFF2-40B4-BE49-F238E27FC236}">
                <a16:creationId xmlns:a16="http://schemas.microsoft.com/office/drawing/2014/main" id="{1CE7C1EE-F9B5-4040-1BFC-A8E7E66F0384}"/>
              </a:ext>
            </a:extLst>
          </p:cNvPr>
          <p:cNvCxnSpPr>
            <a:cxnSpLocks/>
          </p:cNvCxnSpPr>
          <p:nvPr/>
        </p:nvCxnSpPr>
        <p:spPr>
          <a:xfrm>
            <a:off x="580459" y="3767533"/>
            <a:ext cx="10952771"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30" name="Straight Connector 29">
            <a:extLst>
              <a:ext uri="{FF2B5EF4-FFF2-40B4-BE49-F238E27FC236}">
                <a16:creationId xmlns:a16="http://schemas.microsoft.com/office/drawing/2014/main" id="{1F1A2C67-1E3D-03BF-ADF6-B6ABDF03BEC5}"/>
              </a:ext>
            </a:extLst>
          </p:cNvPr>
          <p:cNvCxnSpPr>
            <a:cxnSpLocks/>
          </p:cNvCxnSpPr>
          <p:nvPr/>
        </p:nvCxnSpPr>
        <p:spPr>
          <a:xfrm>
            <a:off x="5956944" y="1485617"/>
            <a:ext cx="0" cy="4233795"/>
          </a:xfrm>
          <a:prstGeom prst="line">
            <a:avLst/>
          </a:prstGeom>
        </p:spPr>
        <p:style>
          <a:lnRef idx="1">
            <a:schemeClr val="accent2"/>
          </a:lnRef>
          <a:fillRef idx="0">
            <a:schemeClr val="accent2"/>
          </a:fillRef>
          <a:effectRef idx="0">
            <a:schemeClr val="accent2"/>
          </a:effectRef>
          <a:fontRef idx="minor">
            <a:schemeClr val="tx1"/>
          </a:fontRef>
        </p:style>
      </p:cxnSp>
      <p:pic>
        <p:nvPicPr>
          <p:cNvPr id="2050" name="Picture 2">
            <a:extLst>
              <a:ext uri="{FF2B5EF4-FFF2-40B4-BE49-F238E27FC236}">
                <a16:creationId xmlns:a16="http://schemas.microsoft.com/office/drawing/2014/main" id="{1F60D404-C557-15CE-651D-AF3B4D8100C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31568" y="1693977"/>
            <a:ext cx="3991890" cy="115893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447DE41-D93F-ADEF-BE5E-994E9CF65022}"/>
              </a:ext>
            </a:extLst>
          </p:cNvPr>
          <p:cNvSpPr txBox="1"/>
          <p:nvPr/>
        </p:nvSpPr>
        <p:spPr>
          <a:xfrm>
            <a:off x="6435921" y="3004670"/>
            <a:ext cx="347048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a:ln>
                  <a:noFill/>
                </a:ln>
                <a:solidFill>
                  <a:prstClr val="black"/>
                </a:solidFill>
                <a:effectLst/>
                <a:uLnTx/>
                <a:uFillTx/>
                <a:latin typeface="Calibri"/>
                <a:ea typeface="+mn-ea"/>
                <a:cs typeface="+mn-cs"/>
                <a:hlinkClick r:id="rId10"/>
              </a:rPr>
              <a:t>getcheckedonline.com</a:t>
            </a:r>
            <a:r>
              <a:rPr kumimoji="0" lang="en-CA" sz="2400" b="0" i="0" u="none" strike="noStrike" kern="1200" cap="none" spc="0" normalizeH="0" baseline="0" noProof="0">
                <a:ln>
                  <a:noFill/>
                </a:ln>
                <a:solidFill>
                  <a:prstClr val="black"/>
                </a:solidFill>
                <a:effectLst/>
                <a:uLnTx/>
                <a:uFillTx/>
                <a:latin typeface="Calibri"/>
                <a:ea typeface="+mn-ea"/>
                <a:cs typeface="+mn-cs"/>
              </a:rPr>
              <a:t> </a:t>
            </a:r>
          </a:p>
        </p:txBody>
      </p:sp>
      <p:sp>
        <p:nvSpPr>
          <p:cNvPr id="18" name="Title 1">
            <a:extLst>
              <a:ext uri="{FF2B5EF4-FFF2-40B4-BE49-F238E27FC236}">
                <a16:creationId xmlns:a16="http://schemas.microsoft.com/office/drawing/2014/main" id="{FFEB43DD-A0D0-7C7C-6A00-AAF36CCC005B}"/>
              </a:ext>
            </a:extLst>
          </p:cNvPr>
          <p:cNvSpPr>
            <a:spLocks noGrp="1"/>
          </p:cNvSpPr>
          <p:nvPr>
            <p:ph type="title"/>
          </p:nvPr>
        </p:nvSpPr>
        <p:spPr>
          <a:xfrm>
            <a:off x="587828" y="666290"/>
            <a:ext cx="10461172" cy="538389"/>
          </a:xfrm>
        </p:spPr>
        <p:txBody>
          <a:bodyPr>
            <a:normAutofit/>
          </a:bodyPr>
          <a:lstStyle/>
          <a:p>
            <a:r>
              <a:rPr lang="en-US">
                <a:solidFill>
                  <a:schemeClr val="accent3"/>
                </a:solidFill>
              </a:rPr>
              <a:t>Youth-friendly health clinics</a:t>
            </a:r>
            <a:endParaRPr lang="en-CA">
              <a:solidFill>
                <a:schemeClr val="accent3"/>
              </a:solidFill>
            </a:endParaRPr>
          </a:p>
        </p:txBody>
      </p:sp>
    </p:spTree>
    <p:extLst>
      <p:ext uri="{BB962C8B-B14F-4D97-AF65-F5344CB8AC3E}">
        <p14:creationId xmlns:p14="http://schemas.microsoft.com/office/powerpoint/2010/main" val="314568460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2AA61A-ACD9-C174-8056-2A81CF55F55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460CF-4789-5848-B965-6EAFD6B7CB2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TextBox 1">
            <a:extLst>
              <a:ext uri="{FF2B5EF4-FFF2-40B4-BE49-F238E27FC236}">
                <a16:creationId xmlns:a16="http://schemas.microsoft.com/office/drawing/2014/main" id="{7EE2DB8F-F560-FD7D-B570-F0F9865F26B1}"/>
              </a:ext>
            </a:extLst>
          </p:cNvPr>
          <p:cNvSpPr txBox="1"/>
          <p:nvPr/>
        </p:nvSpPr>
        <p:spPr>
          <a:xfrm>
            <a:off x="4251960" y="6111405"/>
            <a:ext cx="368808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a:ln>
                  <a:noFill/>
                </a:ln>
                <a:solidFill>
                  <a:prstClr val="black">
                    <a:lumMod val="50000"/>
                    <a:lumOff val="50000"/>
                  </a:prstClr>
                </a:solidFill>
                <a:effectLst/>
                <a:uLnTx/>
                <a:uFillTx/>
                <a:latin typeface="Calibri" panose="020F0502020204030204" pitchFamily="34" charset="0"/>
                <a:ea typeface="+mn-ea"/>
                <a:cs typeface="+mn-cs"/>
              </a:rPr>
              <a:t>Healthy Sexuality</a:t>
            </a:r>
            <a:endParaRPr kumimoji="0" lang="en-CA" sz="2000" b="0" i="0" u="none" strike="noStrike" kern="1200" cap="none" spc="300" normalizeH="0" baseline="0" noProof="0">
              <a:ln>
                <a:noFill/>
              </a:ln>
              <a:solidFill>
                <a:prstClr val="black">
                  <a:lumMod val="50000"/>
                  <a:lumOff val="50000"/>
                </a:prstClr>
              </a:solidFill>
              <a:effectLst/>
              <a:uLnTx/>
              <a:uFillTx/>
              <a:latin typeface="Calibri"/>
              <a:ea typeface="+mn-ea"/>
              <a:cs typeface="+mn-cs"/>
            </a:endParaRPr>
          </a:p>
        </p:txBody>
      </p:sp>
      <p:sp>
        <p:nvSpPr>
          <p:cNvPr id="10" name="Subtitle 1">
            <a:extLst>
              <a:ext uri="{FF2B5EF4-FFF2-40B4-BE49-F238E27FC236}">
                <a16:creationId xmlns:a16="http://schemas.microsoft.com/office/drawing/2014/main" id="{2E78621C-F17F-87CF-91C3-624EB3AE6140}"/>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100" normalizeH="0" baseline="0" noProof="0">
                <a:ln>
                  <a:noFill/>
                </a:ln>
                <a:solidFill>
                  <a:srgbClr val="0078AE"/>
                </a:solidFill>
                <a:effectLst/>
                <a:uLnTx/>
                <a:uFillTx/>
                <a:latin typeface="Calibri"/>
                <a:ea typeface="ADLaM Display" panose="020B0604020202020204" pitchFamily="2" charset="0"/>
                <a:cs typeface="ADLaM Display" panose="020B0604020202020204" pitchFamily="2" charset="0"/>
              </a:rPr>
              <a:t>Public Health </a:t>
            </a:r>
          </a:p>
        </p:txBody>
      </p:sp>
      <p:sp>
        <p:nvSpPr>
          <p:cNvPr id="29" name="TextBox 28">
            <a:extLst>
              <a:ext uri="{FF2B5EF4-FFF2-40B4-BE49-F238E27FC236}">
                <a16:creationId xmlns:a16="http://schemas.microsoft.com/office/drawing/2014/main" id="{C7E03C64-D9CE-F5E3-6887-9CC2033B5A0F}"/>
              </a:ext>
            </a:extLst>
          </p:cNvPr>
          <p:cNvSpPr txBox="1"/>
          <p:nvPr/>
        </p:nvSpPr>
        <p:spPr>
          <a:xfrm>
            <a:off x="667453" y="2830786"/>
            <a:ext cx="5151912"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9793"/>
              </a:buClr>
              <a:buSzTx/>
              <a:buFontTx/>
              <a:buNone/>
              <a:tabLst/>
              <a:defRPr/>
            </a:pPr>
            <a:r>
              <a:rPr kumimoji="0" lang="en-CA" sz="2400" b="0" i="0" u="sng" strike="noStrike" kern="1200" cap="none" spc="0" normalizeH="0" baseline="0" noProof="0">
                <a:ln>
                  <a:noFill/>
                </a:ln>
                <a:solidFill>
                  <a:srgbClr val="0078AE"/>
                </a:solidFill>
                <a:effectLst/>
                <a:uLnTx/>
                <a:uFillTx/>
                <a:latin typeface="Calibri"/>
                <a:ea typeface="Calibri" panose="020F0502020204030204" pitchFamily="34" charset="0"/>
                <a:cs typeface="Calibri"/>
                <a:hlinkClick r:id="rId3">
                  <a:extLst>
                    <a:ext uri="{A12FA001-AC4F-418D-AE19-62706E023703}">
                      <ahyp:hlinkClr xmlns:ahyp="http://schemas.microsoft.com/office/drawing/2018/hyperlinkcolor" val="tx"/>
                    </a:ext>
                  </a:extLst>
                </a:hlinkClick>
              </a:rPr>
              <a:t>optionsforsexualhealth.org/sex-sense </a:t>
            </a:r>
            <a:r>
              <a:rPr kumimoji="0" lang="en-CA" sz="2400" b="1" i="0" u="none" strike="noStrike" kern="1200" cap="none" spc="0" normalizeH="0" baseline="0" noProof="0">
                <a:ln>
                  <a:noFill/>
                </a:ln>
                <a:solidFill>
                  <a:prstClr val="black"/>
                </a:solidFill>
                <a:effectLst/>
                <a:uLnTx/>
                <a:uFillTx/>
                <a:latin typeface="Calibri"/>
                <a:ea typeface="+mn-ea"/>
                <a:cs typeface="+mn-cs"/>
              </a:rPr>
              <a:t>  </a:t>
            </a: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grpSp>
        <p:nvGrpSpPr>
          <p:cNvPr id="11" name="Group 10">
            <a:extLst>
              <a:ext uri="{FF2B5EF4-FFF2-40B4-BE49-F238E27FC236}">
                <a16:creationId xmlns:a16="http://schemas.microsoft.com/office/drawing/2014/main" id="{D4DB906F-E5C3-6650-1249-787729260883}"/>
              </a:ext>
            </a:extLst>
          </p:cNvPr>
          <p:cNvGrpSpPr/>
          <p:nvPr/>
        </p:nvGrpSpPr>
        <p:grpSpPr>
          <a:xfrm>
            <a:off x="1665538" y="1650712"/>
            <a:ext cx="3221322" cy="830997"/>
            <a:chOff x="564448" y="1525225"/>
            <a:chExt cx="3221322" cy="830997"/>
          </a:xfrm>
        </p:grpSpPr>
        <p:pic>
          <p:nvPicPr>
            <p:cNvPr id="21" name="Picture 20" descr="A heart shaped logo with blue and green colors&#10;&#10;Description automatically generated">
              <a:extLst>
                <a:ext uri="{FF2B5EF4-FFF2-40B4-BE49-F238E27FC236}">
                  <a16:creationId xmlns:a16="http://schemas.microsoft.com/office/drawing/2014/main" id="{C39C9E79-DF39-DC93-3FF5-1E54A5E2DD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448" y="1650715"/>
              <a:ext cx="819150" cy="590550"/>
            </a:xfrm>
            <a:prstGeom prst="rect">
              <a:avLst/>
            </a:prstGeom>
          </p:spPr>
        </p:pic>
        <p:sp>
          <p:nvSpPr>
            <p:cNvPr id="31" name="TextBox 30">
              <a:extLst>
                <a:ext uri="{FF2B5EF4-FFF2-40B4-BE49-F238E27FC236}">
                  <a16:creationId xmlns:a16="http://schemas.microsoft.com/office/drawing/2014/main" id="{A449E1D9-455C-D518-15B7-B7F64E12B94A}"/>
                </a:ext>
              </a:extLst>
            </p:cNvPr>
            <p:cNvSpPr txBox="1"/>
            <p:nvPr/>
          </p:nvSpPr>
          <p:spPr>
            <a:xfrm>
              <a:off x="1548705" y="1525225"/>
              <a:ext cx="2237065" cy="830997"/>
            </a:xfrm>
            <a:prstGeom prst="rect">
              <a:avLst/>
            </a:prstGeom>
            <a:noFill/>
          </p:spPr>
          <p:txBody>
            <a:bodyPr wrap="square" anchor="ctr">
              <a:spAutoFit/>
            </a:bodyPr>
            <a:lstStyle/>
            <a:p>
              <a:pPr marL="0" marR="0" lvl="0" indent="0" algn="l" defTabSz="914400" rtl="0" eaLnBrk="1" fontAlgn="auto" latinLnBrk="0" hangingPunct="1">
                <a:lnSpc>
                  <a:spcPct val="100000"/>
                </a:lnSpc>
                <a:spcBef>
                  <a:spcPts val="0"/>
                </a:spcBef>
                <a:spcAft>
                  <a:spcPts val="0"/>
                </a:spcAft>
                <a:buClr>
                  <a:srgbClr val="009793"/>
                </a:buClr>
                <a:buSzTx/>
                <a:buFontTx/>
                <a:buNone/>
                <a:tabLst/>
                <a:defRPr/>
              </a:pPr>
              <a:r>
                <a:rPr kumimoji="0" lang="en-CA" sz="2400" b="1" i="0" u="none" strike="noStrike" kern="1200" cap="none" spc="0" normalizeH="0" baseline="0" noProof="0">
                  <a:ln>
                    <a:noFill/>
                  </a:ln>
                  <a:solidFill>
                    <a:srgbClr val="003366"/>
                  </a:solidFill>
                  <a:effectLst/>
                  <a:uLnTx/>
                  <a:uFillTx/>
                  <a:latin typeface="Calibri"/>
                  <a:ea typeface="Calibri" panose="020F0502020204030204" pitchFamily="34" charset="0"/>
                  <a:cs typeface="+mn-cs"/>
                </a:rPr>
                <a:t>SEX SENSE</a:t>
              </a:r>
            </a:p>
            <a:p>
              <a:pPr marL="0" marR="0" lvl="0" indent="0" algn="l" defTabSz="914400" rtl="0" eaLnBrk="1" fontAlgn="auto" latinLnBrk="0" hangingPunct="1">
                <a:lnSpc>
                  <a:spcPct val="100000"/>
                </a:lnSpc>
                <a:spcBef>
                  <a:spcPts val="0"/>
                </a:spcBef>
                <a:spcAft>
                  <a:spcPts val="0"/>
                </a:spcAft>
                <a:buClr>
                  <a:srgbClr val="009793"/>
                </a:buClr>
                <a:buSzTx/>
                <a:buFontTx/>
                <a:buNone/>
                <a:tabLst/>
                <a:defRPr/>
              </a:pPr>
              <a:r>
                <a:rPr kumimoji="0" lang="en-CA" sz="2400" b="0" i="0" u="none" strike="noStrike" kern="1200" cap="none" spc="0" normalizeH="0" baseline="0" noProof="0">
                  <a:ln>
                    <a:noFill/>
                  </a:ln>
                  <a:solidFill>
                    <a:srgbClr val="003366"/>
                  </a:solidFill>
                  <a:effectLst/>
                  <a:uLnTx/>
                  <a:uFillTx/>
                  <a:latin typeface="Calibri"/>
                  <a:ea typeface="+mn-ea"/>
                  <a:cs typeface="+mn-cs"/>
                </a:rPr>
                <a:t>1-800-739-7367</a:t>
              </a:r>
            </a:p>
          </p:txBody>
        </p:sp>
      </p:grpSp>
      <p:sp>
        <p:nvSpPr>
          <p:cNvPr id="33" name="TextBox 32">
            <a:extLst>
              <a:ext uri="{FF2B5EF4-FFF2-40B4-BE49-F238E27FC236}">
                <a16:creationId xmlns:a16="http://schemas.microsoft.com/office/drawing/2014/main" id="{AA668A23-481B-4DE7-64E5-74067C064E02}"/>
              </a:ext>
            </a:extLst>
          </p:cNvPr>
          <p:cNvSpPr txBox="1"/>
          <p:nvPr/>
        </p:nvSpPr>
        <p:spPr>
          <a:xfrm>
            <a:off x="6757010" y="2830786"/>
            <a:ext cx="3152046"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a:ln>
                  <a:noFill/>
                </a:ln>
                <a:solidFill>
                  <a:prstClr val="black"/>
                </a:solidFill>
                <a:effectLst/>
                <a:uLnTx/>
                <a:uFillTx/>
                <a:latin typeface="Calibri"/>
                <a:ea typeface="+mn-ea"/>
                <a:cs typeface="+mn-cs"/>
                <a:hlinkClick r:id="rId5"/>
              </a:rPr>
              <a:t>smartsexresource.com</a:t>
            </a:r>
            <a:endParaRPr kumimoji="0" lang="en-CA" sz="2400" b="0" i="0" u="none" strike="noStrike" kern="1200" cap="none" spc="0" normalizeH="0" baseline="0" noProof="0">
              <a:ln>
                <a:noFill/>
              </a:ln>
              <a:solidFill>
                <a:prstClr val="black"/>
              </a:solidFill>
              <a:effectLst/>
              <a:uLnTx/>
              <a:uFillTx/>
              <a:latin typeface="Calibri"/>
              <a:ea typeface="+mn-ea"/>
              <a:cs typeface="+mn-cs"/>
            </a:endParaRPr>
          </a:p>
        </p:txBody>
      </p:sp>
      <p:pic>
        <p:nvPicPr>
          <p:cNvPr id="9" name="Graphic 8">
            <a:extLst>
              <a:ext uri="{FF2B5EF4-FFF2-40B4-BE49-F238E27FC236}">
                <a16:creationId xmlns:a16="http://schemas.microsoft.com/office/drawing/2014/main" id="{F5CE833F-A8CC-F1E6-18F2-6EC3B8B4A6A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757010" y="1650712"/>
            <a:ext cx="3152046" cy="781014"/>
          </a:xfrm>
          <a:prstGeom prst="rect">
            <a:avLst/>
          </a:prstGeom>
        </p:spPr>
      </p:pic>
      <p:grpSp>
        <p:nvGrpSpPr>
          <p:cNvPr id="34" name="Group 33">
            <a:extLst>
              <a:ext uri="{FF2B5EF4-FFF2-40B4-BE49-F238E27FC236}">
                <a16:creationId xmlns:a16="http://schemas.microsoft.com/office/drawing/2014/main" id="{08A54E43-4649-5DCC-EE87-DA870F95BBF0}"/>
              </a:ext>
            </a:extLst>
          </p:cNvPr>
          <p:cNvGrpSpPr/>
          <p:nvPr/>
        </p:nvGrpSpPr>
        <p:grpSpPr>
          <a:xfrm>
            <a:off x="6790707" y="3563451"/>
            <a:ext cx="3084653" cy="909741"/>
            <a:chOff x="6883267" y="3242820"/>
            <a:chExt cx="3084653" cy="909741"/>
          </a:xfrm>
        </p:grpSpPr>
        <p:pic>
          <p:nvPicPr>
            <p:cNvPr id="22" name="Picture 21">
              <a:extLst>
                <a:ext uri="{FF2B5EF4-FFF2-40B4-BE49-F238E27FC236}">
                  <a16:creationId xmlns:a16="http://schemas.microsoft.com/office/drawing/2014/main" id="{1661188B-8C75-24C5-A241-D513FC15BEB0}"/>
                </a:ext>
              </a:extLst>
            </p:cNvPr>
            <p:cNvPicPr>
              <a:picLocks noChangeAspect="1"/>
            </p:cNvPicPr>
            <p:nvPr/>
          </p:nvPicPr>
          <p:blipFill rotWithShape="1">
            <a:blip r:embed="rId8"/>
            <a:srcRect l="46988" r="11770" b="5774"/>
            <a:stretch/>
          </p:blipFill>
          <p:spPr>
            <a:xfrm>
              <a:off x="6903520" y="3242820"/>
              <a:ext cx="2883800" cy="472440"/>
            </a:xfrm>
            <a:prstGeom prst="rect">
              <a:avLst/>
            </a:prstGeom>
          </p:spPr>
        </p:pic>
        <p:pic>
          <p:nvPicPr>
            <p:cNvPr id="23" name="Picture 22">
              <a:extLst>
                <a:ext uri="{FF2B5EF4-FFF2-40B4-BE49-F238E27FC236}">
                  <a16:creationId xmlns:a16="http://schemas.microsoft.com/office/drawing/2014/main" id="{77D3472A-E9A1-9508-9011-55DCDC9A2527}"/>
                </a:ext>
              </a:extLst>
            </p:cNvPr>
            <p:cNvPicPr>
              <a:picLocks noChangeAspect="1"/>
            </p:cNvPicPr>
            <p:nvPr/>
          </p:nvPicPr>
          <p:blipFill rotWithShape="1">
            <a:blip r:embed="rId8"/>
            <a:srcRect r="55885" b="5774"/>
            <a:stretch/>
          </p:blipFill>
          <p:spPr>
            <a:xfrm>
              <a:off x="6883267" y="3680121"/>
              <a:ext cx="3084653" cy="472440"/>
            </a:xfrm>
            <a:prstGeom prst="rect">
              <a:avLst/>
            </a:prstGeom>
          </p:spPr>
        </p:pic>
      </p:grpSp>
      <p:grpSp>
        <p:nvGrpSpPr>
          <p:cNvPr id="32" name="Group 31">
            <a:extLst>
              <a:ext uri="{FF2B5EF4-FFF2-40B4-BE49-F238E27FC236}">
                <a16:creationId xmlns:a16="http://schemas.microsoft.com/office/drawing/2014/main" id="{DB0C05E3-48EF-AC57-08C1-C2F4153097BC}"/>
              </a:ext>
            </a:extLst>
          </p:cNvPr>
          <p:cNvGrpSpPr/>
          <p:nvPr/>
        </p:nvGrpSpPr>
        <p:grpSpPr>
          <a:xfrm>
            <a:off x="1050049" y="3651741"/>
            <a:ext cx="4468003" cy="821451"/>
            <a:chOff x="1042198" y="3311837"/>
            <a:chExt cx="4468003" cy="821451"/>
          </a:xfrm>
        </p:grpSpPr>
        <p:pic>
          <p:nvPicPr>
            <p:cNvPr id="28" name="Picture 27">
              <a:extLst>
                <a:ext uri="{FF2B5EF4-FFF2-40B4-BE49-F238E27FC236}">
                  <a16:creationId xmlns:a16="http://schemas.microsoft.com/office/drawing/2014/main" id="{C6888246-0227-7720-7771-E67F2A2DDD15}"/>
                </a:ext>
              </a:extLst>
            </p:cNvPr>
            <p:cNvPicPr>
              <a:picLocks noChangeAspect="1"/>
            </p:cNvPicPr>
            <p:nvPr/>
          </p:nvPicPr>
          <p:blipFill rotWithShape="1">
            <a:blip r:embed="rId9"/>
            <a:srcRect l="65165" b="440"/>
            <a:stretch/>
          </p:blipFill>
          <p:spPr>
            <a:xfrm>
              <a:off x="2079640" y="3716146"/>
              <a:ext cx="2393117" cy="417142"/>
            </a:xfrm>
            <a:prstGeom prst="rect">
              <a:avLst/>
            </a:prstGeom>
          </p:spPr>
        </p:pic>
        <p:pic>
          <p:nvPicPr>
            <p:cNvPr id="30" name="Picture 29">
              <a:extLst>
                <a:ext uri="{FF2B5EF4-FFF2-40B4-BE49-F238E27FC236}">
                  <a16:creationId xmlns:a16="http://schemas.microsoft.com/office/drawing/2014/main" id="{BDC99A6E-D843-E8CC-0F38-E757616A070B}"/>
                </a:ext>
              </a:extLst>
            </p:cNvPr>
            <p:cNvPicPr>
              <a:picLocks noChangeAspect="1"/>
            </p:cNvPicPr>
            <p:nvPr/>
          </p:nvPicPr>
          <p:blipFill rotWithShape="1">
            <a:blip r:embed="rId9"/>
            <a:srcRect r="34962"/>
            <a:stretch/>
          </p:blipFill>
          <p:spPr>
            <a:xfrm>
              <a:off x="1042198" y="3311837"/>
              <a:ext cx="4468003" cy="418986"/>
            </a:xfrm>
            <a:prstGeom prst="rect">
              <a:avLst/>
            </a:prstGeom>
          </p:spPr>
        </p:pic>
      </p:grpSp>
      <p:cxnSp>
        <p:nvCxnSpPr>
          <p:cNvPr id="35" name="Straight Connector 34">
            <a:extLst>
              <a:ext uri="{FF2B5EF4-FFF2-40B4-BE49-F238E27FC236}">
                <a16:creationId xmlns:a16="http://schemas.microsoft.com/office/drawing/2014/main" id="{9BB62C1B-FA99-41F7-9F72-D13E54982155}"/>
              </a:ext>
            </a:extLst>
          </p:cNvPr>
          <p:cNvCxnSpPr>
            <a:cxnSpLocks/>
          </p:cNvCxnSpPr>
          <p:nvPr/>
        </p:nvCxnSpPr>
        <p:spPr>
          <a:xfrm>
            <a:off x="6003127" y="1650712"/>
            <a:ext cx="21623" cy="3621932"/>
          </a:xfrm>
          <a:prstGeom prst="line">
            <a:avLst/>
          </a:prstGeom>
        </p:spPr>
        <p:style>
          <a:lnRef idx="1">
            <a:schemeClr val="accent2"/>
          </a:lnRef>
          <a:fillRef idx="0">
            <a:schemeClr val="accent2"/>
          </a:fillRef>
          <a:effectRef idx="0">
            <a:schemeClr val="accent2"/>
          </a:effectRef>
          <a:fontRef idx="minor">
            <a:schemeClr val="tx1"/>
          </a:fontRef>
        </p:style>
      </p:cxnSp>
      <p:sp>
        <p:nvSpPr>
          <p:cNvPr id="39" name="Title 1">
            <a:extLst>
              <a:ext uri="{FF2B5EF4-FFF2-40B4-BE49-F238E27FC236}">
                <a16:creationId xmlns:a16="http://schemas.microsoft.com/office/drawing/2014/main" id="{43BB764A-9B2B-0F0B-0289-4E70AA657AF1}"/>
              </a:ext>
            </a:extLst>
          </p:cNvPr>
          <p:cNvSpPr>
            <a:spLocks noGrp="1"/>
          </p:cNvSpPr>
          <p:nvPr>
            <p:ph type="title"/>
          </p:nvPr>
        </p:nvSpPr>
        <p:spPr>
          <a:xfrm>
            <a:off x="587828" y="666290"/>
            <a:ext cx="10461172" cy="538389"/>
          </a:xfrm>
        </p:spPr>
        <p:txBody>
          <a:bodyPr>
            <a:normAutofit/>
          </a:bodyPr>
          <a:lstStyle/>
          <a:p>
            <a:r>
              <a:rPr lang="en-US">
                <a:solidFill>
                  <a:schemeClr val="accent3"/>
                </a:solidFill>
              </a:rPr>
              <a:t>Youth-friendly sexual health information sources</a:t>
            </a:r>
            <a:endParaRPr lang="en-CA">
              <a:solidFill>
                <a:schemeClr val="accent3"/>
              </a:solidFill>
            </a:endParaRPr>
          </a:p>
        </p:txBody>
      </p:sp>
    </p:spTree>
    <p:extLst>
      <p:ext uri="{BB962C8B-B14F-4D97-AF65-F5344CB8AC3E}">
        <p14:creationId xmlns:p14="http://schemas.microsoft.com/office/powerpoint/2010/main" val="32707749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A6069F8-EF93-8CF8-18E5-44197FCD813F}"/>
              </a:ext>
            </a:extLst>
          </p:cNvPr>
          <p:cNvSpPr txBox="1"/>
          <p:nvPr/>
        </p:nvSpPr>
        <p:spPr>
          <a:xfrm>
            <a:off x="4251960" y="5788969"/>
            <a:ext cx="3688080" cy="461665"/>
          </a:xfrm>
          <a:prstGeom prst="rect">
            <a:avLst/>
          </a:prstGeom>
          <a:noFill/>
        </p:spPr>
        <p:txBody>
          <a:bodyPr wrap="square">
            <a:spAutoFit/>
          </a:bodyPr>
          <a:lstStyle/>
          <a:p>
            <a:pPr algn="ctr"/>
            <a:r>
              <a:rPr kumimoji="0" lang="en-US" sz="2400" b="1" i="0" u="none" strike="noStrike" kern="1200" cap="none" spc="300" normalizeH="0" baseline="0" noProof="0">
                <a:ln>
                  <a:noFill/>
                </a:ln>
                <a:solidFill>
                  <a:schemeClr val="bg2">
                    <a:lumMod val="90000"/>
                  </a:schemeClr>
                </a:solidFill>
                <a:effectLst/>
                <a:uLnTx/>
                <a:uFillTx/>
                <a:latin typeface="Calibri" panose="020F0502020204030204" pitchFamily="34" charset="0"/>
                <a:ea typeface="+mj-ea"/>
                <a:cs typeface="+mj-cs"/>
              </a:rPr>
              <a:t>Healthy Sexuality</a:t>
            </a:r>
            <a:endParaRPr lang="en-CA" sz="2400" spc="300">
              <a:solidFill>
                <a:schemeClr val="bg2">
                  <a:lumMod val="90000"/>
                </a:schemeClr>
              </a:solidFill>
            </a:endParaRPr>
          </a:p>
        </p:txBody>
      </p:sp>
      <p:sp>
        <p:nvSpPr>
          <p:cNvPr id="3" name="Subtitle 1">
            <a:extLst>
              <a:ext uri="{FF2B5EF4-FFF2-40B4-BE49-F238E27FC236}">
                <a16:creationId xmlns:a16="http://schemas.microsoft.com/office/drawing/2014/main" id="{AF257B59-31D7-4F84-E9E9-69CF8906F0FD}"/>
              </a:ext>
            </a:extLst>
          </p:cNvPr>
          <p:cNvSpPr txBox="1">
            <a:spLocks/>
          </p:cNvSpPr>
          <p:nvPr/>
        </p:nvSpPr>
        <p:spPr>
          <a:xfrm>
            <a:off x="2883952" y="5820829"/>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0" spc="100">
                <a:solidFill>
                  <a:schemeClr val="bg2"/>
                </a:solidFill>
                <a:ea typeface="ADLaM Display" panose="020B0604020202020204" pitchFamily="2" charset="0"/>
                <a:cs typeface="ADLaM Display" panose="020B0604020202020204" pitchFamily="2" charset="0"/>
              </a:rPr>
              <a:t>Public Health </a:t>
            </a:r>
          </a:p>
        </p:txBody>
      </p:sp>
      <p:pic>
        <p:nvPicPr>
          <p:cNvPr id="6" name="Picture 5" descr="A group of colorful post-it notes with question marks&#10;&#10;Description automatically generated">
            <a:extLst>
              <a:ext uri="{FF2B5EF4-FFF2-40B4-BE49-F238E27FC236}">
                <a16:creationId xmlns:a16="http://schemas.microsoft.com/office/drawing/2014/main" id="{28DA43D9-22EA-2A20-5DD0-6BBA1E9314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8389" y="639227"/>
            <a:ext cx="8414602" cy="4733214"/>
          </a:xfrm>
          <a:prstGeom prst="rect">
            <a:avLst/>
          </a:prstGeom>
        </p:spPr>
      </p:pic>
    </p:spTree>
    <p:extLst>
      <p:ext uri="{BB962C8B-B14F-4D97-AF65-F5344CB8AC3E}">
        <p14:creationId xmlns:p14="http://schemas.microsoft.com/office/powerpoint/2010/main" val="10808090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341A967-8AAF-1C94-16BC-E3B7DAD7DA1F}"/>
              </a:ext>
            </a:extLst>
          </p:cNvPr>
          <p:cNvSpPr>
            <a:spLocks noGrp="1"/>
          </p:cNvSpPr>
          <p:nvPr>
            <p:ph type="sldNum" sz="quarter" idx="12"/>
          </p:nvPr>
        </p:nvSpPr>
        <p:spPr/>
        <p:txBody>
          <a:bodyPr/>
          <a:lstStyle/>
          <a:p>
            <a:fld id="{56F460CF-4789-5848-B965-6EAFD6B7CB2A}" type="slidenum">
              <a:rPr lang="en-US" smtClean="0"/>
              <a:pPr/>
              <a:t>63</a:t>
            </a:fld>
            <a:endParaRPr lang="en-US"/>
          </a:p>
        </p:txBody>
      </p:sp>
      <p:sp>
        <p:nvSpPr>
          <p:cNvPr id="4" name="TextBox 3">
            <a:extLst>
              <a:ext uri="{FF2B5EF4-FFF2-40B4-BE49-F238E27FC236}">
                <a16:creationId xmlns:a16="http://schemas.microsoft.com/office/drawing/2014/main" id="{7BCA90F9-1D42-044F-7A57-D7790FE9CBCD}"/>
              </a:ext>
            </a:extLst>
          </p:cNvPr>
          <p:cNvSpPr txBox="1"/>
          <p:nvPr/>
        </p:nvSpPr>
        <p:spPr>
          <a:xfrm>
            <a:off x="4251960" y="5788969"/>
            <a:ext cx="3688080" cy="461665"/>
          </a:xfrm>
          <a:prstGeom prst="rect">
            <a:avLst/>
          </a:prstGeom>
          <a:noFill/>
        </p:spPr>
        <p:txBody>
          <a:bodyPr wrap="square">
            <a:spAutoFit/>
          </a:bodyPr>
          <a:lstStyle/>
          <a:p>
            <a:pPr algn="ctr"/>
            <a:r>
              <a:rPr kumimoji="0" lang="en-US" sz="2400" b="1" i="0" u="none" strike="noStrike" kern="1200" cap="none" spc="300" normalizeH="0" baseline="0" noProof="0">
                <a:ln>
                  <a:noFill/>
                </a:ln>
                <a:solidFill>
                  <a:schemeClr val="bg2">
                    <a:lumMod val="90000"/>
                  </a:schemeClr>
                </a:solidFill>
                <a:effectLst/>
                <a:uLnTx/>
                <a:uFillTx/>
                <a:latin typeface="Calibri" panose="020F0502020204030204" pitchFamily="34" charset="0"/>
                <a:ea typeface="+mj-ea"/>
                <a:cs typeface="+mj-cs"/>
              </a:rPr>
              <a:t>Healthy Sexuality</a:t>
            </a:r>
            <a:endParaRPr lang="en-CA" sz="2400" spc="300">
              <a:solidFill>
                <a:schemeClr val="bg2">
                  <a:lumMod val="90000"/>
                </a:schemeClr>
              </a:solidFill>
            </a:endParaRPr>
          </a:p>
        </p:txBody>
      </p:sp>
      <p:sp>
        <p:nvSpPr>
          <p:cNvPr id="5" name="Subtitle 1">
            <a:extLst>
              <a:ext uri="{FF2B5EF4-FFF2-40B4-BE49-F238E27FC236}">
                <a16:creationId xmlns:a16="http://schemas.microsoft.com/office/drawing/2014/main" id="{78094244-71A6-EF88-D936-599991C86A53}"/>
              </a:ext>
            </a:extLst>
          </p:cNvPr>
          <p:cNvSpPr txBox="1">
            <a:spLocks/>
          </p:cNvSpPr>
          <p:nvPr/>
        </p:nvSpPr>
        <p:spPr>
          <a:xfrm>
            <a:off x="2883952" y="5820829"/>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0" spc="100">
                <a:solidFill>
                  <a:schemeClr val="bg2"/>
                </a:solidFill>
                <a:ea typeface="ADLaM Display" panose="020B0604020202020204" pitchFamily="2" charset="0"/>
                <a:cs typeface="ADLaM Display" panose="020B0604020202020204" pitchFamily="2" charset="0"/>
              </a:rPr>
              <a:t>Public Health </a:t>
            </a:r>
          </a:p>
        </p:txBody>
      </p:sp>
      <p:pic>
        <p:nvPicPr>
          <p:cNvPr id="9" name="Picture 8" descr="A colorful blocks with letters on them&#10;&#10;Description automatically generated">
            <a:extLst>
              <a:ext uri="{FF2B5EF4-FFF2-40B4-BE49-F238E27FC236}">
                <a16:creationId xmlns:a16="http://schemas.microsoft.com/office/drawing/2014/main" id="{A1129DD8-58E8-2FB9-5F3C-EAF679BD03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8549" y="821736"/>
            <a:ext cx="8773994" cy="4935372"/>
          </a:xfrm>
          <a:prstGeom prst="rect">
            <a:avLst/>
          </a:prstGeom>
        </p:spPr>
      </p:pic>
    </p:spTree>
    <p:extLst>
      <p:ext uri="{BB962C8B-B14F-4D97-AF65-F5344CB8AC3E}">
        <p14:creationId xmlns:p14="http://schemas.microsoft.com/office/powerpoint/2010/main" val="17027175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62EE0-C453-5FE8-2E6D-DB5D7D77E27A}"/>
              </a:ext>
            </a:extLst>
          </p:cNvPr>
          <p:cNvSpPr>
            <a:spLocks noGrp="1"/>
          </p:cNvSpPr>
          <p:nvPr>
            <p:ph type="title"/>
          </p:nvPr>
        </p:nvSpPr>
        <p:spPr>
          <a:xfrm>
            <a:off x="775539" y="838198"/>
            <a:ext cx="8004779" cy="1323111"/>
          </a:xfrm>
        </p:spPr>
        <p:txBody>
          <a:bodyPr>
            <a:normAutofit fontScale="90000"/>
          </a:bodyPr>
          <a:lstStyle/>
          <a:p>
            <a:r>
              <a:rPr lang="en-US"/>
              <a:t>Key Sexual Health Education Resources</a:t>
            </a:r>
            <a:endParaRPr lang="en-CA"/>
          </a:p>
        </p:txBody>
      </p:sp>
      <p:sp>
        <p:nvSpPr>
          <p:cNvPr id="3" name="Slide Number Placeholder 2">
            <a:extLst>
              <a:ext uri="{FF2B5EF4-FFF2-40B4-BE49-F238E27FC236}">
                <a16:creationId xmlns:a16="http://schemas.microsoft.com/office/drawing/2014/main" id="{E10C07DF-977F-5AF8-0AF1-EC61AEC8E458}"/>
              </a:ext>
            </a:extLst>
          </p:cNvPr>
          <p:cNvSpPr>
            <a:spLocks noGrp="1"/>
          </p:cNvSpPr>
          <p:nvPr>
            <p:ph type="sldNum" sz="quarter" idx="12"/>
          </p:nvPr>
        </p:nvSpPr>
        <p:spPr/>
        <p:txBody>
          <a:bodyPr/>
          <a:lstStyle/>
          <a:p>
            <a:fld id="{56F460CF-4789-5848-B965-6EAFD6B7CB2A}" type="slidenum">
              <a:rPr lang="en-US" smtClean="0"/>
              <a:pPr/>
              <a:t>7</a:t>
            </a:fld>
            <a:endParaRPr lang="en-US"/>
          </a:p>
        </p:txBody>
      </p:sp>
      <p:sp>
        <p:nvSpPr>
          <p:cNvPr id="5" name="TextBox 4">
            <a:extLst>
              <a:ext uri="{FF2B5EF4-FFF2-40B4-BE49-F238E27FC236}">
                <a16:creationId xmlns:a16="http://schemas.microsoft.com/office/drawing/2014/main" id="{78247234-7967-8E36-AA20-A9FC1701F664}"/>
              </a:ext>
            </a:extLst>
          </p:cNvPr>
          <p:cNvSpPr txBox="1"/>
          <p:nvPr/>
        </p:nvSpPr>
        <p:spPr>
          <a:xfrm>
            <a:off x="4251960" y="5788969"/>
            <a:ext cx="3688080" cy="461665"/>
          </a:xfrm>
          <a:prstGeom prst="rect">
            <a:avLst/>
          </a:prstGeom>
          <a:noFill/>
        </p:spPr>
        <p:txBody>
          <a:bodyPr wrap="square">
            <a:spAutoFit/>
          </a:bodyPr>
          <a:lstStyle/>
          <a:p>
            <a:pPr algn="ctr"/>
            <a:r>
              <a:rPr kumimoji="0" lang="en-US" sz="2400" b="1" i="0" u="none" strike="noStrike" kern="1200" cap="none" spc="300" normalizeH="0" baseline="0" noProof="0">
                <a:ln>
                  <a:noFill/>
                </a:ln>
                <a:solidFill>
                  <a:schemeClr val="bg2">
                    <a:lumMod val="90000"/>
                  </a:schemeClr>
                </a:solidFill>
                <a:effectLst/>
                <a:uLnTx/>
                <a:uFillTx/>
                <a:latin typeface="Calibri" panose="020F0502020204030204" pitchFamily="34" charset="0"/>
                <a:ea typeface="+mj-ea"/>
                <a:cs typeface="+mj-cs"/>
              </a:rPr>
              <a:t>Healthy Sexuality</a:t>
            </a:r>
            <a:endParaRPr lang="en-CA" sz="2400" spc="300">
              <a:solidFill>
                <a:schemeClr val="bg2">
                  <a:lumMod val="90000"/>
                </a:schemeClr>
              </a:solidFill>
            </a:endParaRPr>
          </a:p>
        </p:txBody>
      </p:sp>
      <p:sp>
        <p:nvSpPr>
          <p:cNvPr id="6" name="Subtitle 1">
            <a:extLst>
              <a:ext uri="{FF2B5EF4-FFF2-40B4-BE49-F238E27FC236}">
                <a16:creationId xmlns:a16="http://schemas.microsoft.com/office/drawing/2014/main" id="{3F9C8B45-02C8-A94F-9E76-C50D30B88578}"/>
              </a:ext>
            </a:extLst>
          </p:cNvPr>
          <p:cNvSpPr txBox="1">
            <a:spLocks/>
          </p:cNvSpPr>
          <p:nvPr/>
        </p:nvSpPr>
        <p:spPr>
          <a:xfrm>
            <a:off x="2883952" y="5820829"/>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0" spc="100">
                <a:solidFill>
                  <a:schemeClr val="bg2"/>
                </a:solidFill>
                <a:ea typeface="ADLaM Display" panose="020B0604020202020204" pitchFamily="2" charset="0"/>
                <a:cs typeface="ADLaM Display" panose="020B0604020202020204" pitchFamily="2" charset="0"/>
              </a:rPr>
              <a:t>Public Health </a:t>
            </a:r>
          </a:p>
        </p:txBody>
      </p:sp>
    </p:spTree>
    <p:extLst>
      <p:ext uri="{BB962C8B-B14F-4D97-AF65-F5344CB8AC3E}">
        <p14:creationId xmlns:p14="http://schemas.microsoft.com/office/powerpoint/2010/main" val="25458226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86B709C-5D88-77BC-D737-03C7726224D2}"/>
              </a:ext>
            </a:extLst>
          </p:cNvPr>
          <p:cNvSpPr/>
          <p:nvPr/>
        </p:nvSpPr>
        <p:spPr>
          <a:xfrm>
            <a:off x="0" y="0"/>
            <a:ext cx="12192000" cy="6858000"/>
          </a:xfrm>
          <a:prstGeom prst="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A8BC7BDD-8565-F8F4-20C8-8C30BEBF2A93}"/>
              </a:ext>
            </a:extLst>
          </p:cNvPr>
          <p:cNvSpPr>
            <a:spLocks noGrp="1"/>
          </p:cNvSpPr>
          <p:nvPr>
            <p:ph type="title"/>
          </p:nvPr>
        </p:nvSpPr>
        <p:spPr>
          <a:xfrm>
            <a:off x="6095999" y="1122757"/>
            <a:ext cx="5501665" cy="1259496"/>
          </a:xfrm>
        </p:spPr>
        <p:txBody>
          <a:bodyPr anchor="t">
            <a:normAutofit/>
          </a:bodyPr>
          <a:lstStyle/>
          <a:p>
            <a:r>
              <a:rPr lang="en-US">
                <a:solidFill>
                  <a:schemeClr val="accent3"/>
                </a:solidFill>
              </a:rPr>
              <a:t>Supporting Student Health Guide</a:t>
            </a:r>
            <a:br>
              <a:rPr lang="en-US">
                <a:solidFill>
                  <a:schemeClr val="accent3"/>
                </a:solidFill>
              </a:rPr>
            </a:br>
            <a:r>
              <a:rPr lang="en-US" b="0">
                <a:solidFill>
                  <a:schemeClr val="accent3"/>
                </a:solidFill>
              </a:rPr>
              <a:t>Secondary (2022)</a:t>
            </a:r>
            <a:endParaRPr lang="en-CA" b="0">
              <a:solidFill>
                <a:schemeClr val="accent3"/>
              </a:solidFill>
            </a:endParaRPr>
          </a:p>
        </p:txBody>
      </p:sp>
      <p:sp>
        <p:nvSpPr>
          <p:cNvPr id="4" name="Slide Number Placeholder 3">
            <a:extLst>
              <a:ext uri="{FF2B5EF4-FFF2-40B4-BE49-F238E27FC236}">
                <a16:creationId xmlns:a16="http://schemas.microsoft.com/office/drawing/2014/main" id="{D08E0DD2-313F-5488-FB1D-AB6F2BB8E52C}"/>
              </a:ext>
            </a:extLst>
          </p:cNvPr>
          <p:cNvSpPr>
            <a:spLocks noGrp="1"/>
          </p:cNvSpPr>
          <p:nvPr>
            <p:ph type="sldNum" sz="quarter" idx="12"/>
          </p:nvPr>
        </p:nvSpPr>
        <p:spPr/>
        <p:txBody>
          <a:bodyPr/>
          <a:lstStyle/>
          <a:p>
            <a:fld id="{56F460CF-4789-5848-B965-6EAFD6B7CB2A}" type="slidenum">
              <a:rPr lang="en-US" smtClean="0"/>
              <a:t>8</a:t>
            </a:fld>
            <a:endParaRPr lang="en-US"/>
          </a:p>
        </p:txBody>
      </p:sp>
      <p:pic>
        <p:nvPicPr>
          <p:cNvPr id="5" name="Picture 4">
            <a:extLst>
              <a:ext uri="{FF2B5EF4-FFF2-40B4-BE49-F238E27FC236}">
                <a16:creationId xmlns:a16="http://schemas.microsoft.com/office/drawing/2014/main" id="{E1DD198F-1FEB-4003-84B0-788E2646606A}"/>
              </a:ext>
            </a:extLst>
          </p:cNvPr>
          <p:cNvPicPr>
            <a:picLocks noChangeAspect="1"/>
          </p:cNvPicPr>
          <p:nvPr/>
        </p:nvPicPr>
        <p:blipFill>
          <a:blip r:embed="rId3"/>
          <a:stretch>
            <a:fillRect/>
          </a:stretch>
        </p:blipFill>
        <p:spPr>
          <a:xfrm>
            <a:off x="0" y="-13485"/>
            <a:ext cx="5321968" cy="6871485"/>
          </a:xfrm>
          <a:prstGeom prst="rect">
            <a:avLst/>
          </a:prstGeom>
        </p:spPr>
      </p:pic>
      <p:sp>
        <p:nvSpPr>
          <p:cNvPr id="3" name="Text Placeholder 2">
            <a:extLst>
              <a:ext uri="{FF2B5EF4-FFF2-40B4-BE49-F238E27FC236}">
                <a16:creationId xmlns:a16="http://schemas.microsoft.com/office/drawing/2014/main" id="{4357356A-CA06-1EDB-D45C-63E6BE0FB2FB}"/>
              </a:ext>
            </a:extLst>
          </p:cNvPr>
          <p:cNvSpPr>
            <a:spLocks noGrp="1"/>
          </p:cNvSpPr>
          <p:nvPr>
            <p:ph type="body" sz="quarter" idx="13"/>
          </p:nvPr>
        </p:nvSpPr>
        <p:spPr>
          <a:xfrm>
            <a:off x="6095998" y="3159805"/>
            <a:ext cx="5501665" cy="538389"/>
          </a:xfrm>
        </p:spPr>
        <p:txBody>
          <a:bodyPr anchor="ctr"/>
          <a:lstStyle/>
          <a:p>
            <a:pPr marL="0" indent="0">
              <a:buNone/>
            </a:pPr>
            <a:r>
              <a:rPr lang="en-US">
                <a:hlinkClick r:id="rId4"/>
              </a:rPr>
              <a:t>curriculum.gov.bc.ca/curriculum/</a:t>
            </a:r>
            <a:br>
              <a:rPr lang="en-US">
                <a:hlinkClick r:id="rId4"/>
              </a:rPr>
            </a:br>
            <a:r>
              <a:rPr lang="en-US">
                <a:hlinkClick r:id="rId4"/>
              </a:rPr>
              <a:t>physical-health-education</a:t>
            </a:r>
            <a:endParaRPr lang="en-US"/>
          </a:p>
        </p:txBody>
      </p:sp>
    </p:spTree>
    <p:extLst>
      <p:ext uri="{BB962C8B-B14F-4D97-AF65-F5344CB8AC3E}">
        <p14:creationId xmlns:p14="http://schemas.microsoft.com/office/powerpoint/2010/main" val="31507211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5F1E3C0-2019-71F4-3064-BB2F7CDD6C94}"/>
              </a:ext>
            </a:extLst>
          </p:cNvPr>
          <p:cNvSpPr>
            <a:spLocks noGrp="1"/>
          </p:cNvSpPr>
          <p:nvPr>
            <p:ph type="sldNum" sz="quarter" idx="12"/>
          </p:nvPr>
        </p:nvSpPr>
        <p:spPr/>
        <p:txBody>
          <a:bodyPr/>
          <a:lstStyle/>
          <a:p>
            <a:fld id="{56F460CF-4789-5848-B965-6EAFD6B7CB2A}" type="slidenum">
              <a:rPr lang="en-US" smtClean="0"/>
              <a:t>9</a:t>
            </a:fld>
            <a:endParaRPr lang="en-US"/>
          </a:p>
        </p:txBody>
      </p:sp>
      <p:pic>
        <p:nvPicPr>
          <p:cNvPr id="10" name="Picture 9">
            <a:extLst>
              <a:ext uri="{FF2B5EF4-FFF2-40B4-BE49-F238E27FC236}">
                <a16:creationId xmlns:a16="http://schemas.microsoft.com/office/drawing/2014/main" id="{39945B4C-EDF0-95EC-D2B4-EEACB6B10966}"/>
              </a:ext>
            </a:extLst>
          </p:cNvPr>
          <p:cNvPicPr>
            <a:picLocks noChangeAspect="1"/>
          </p:cNvPicPr>
          <p:nvPr/>
        </p:nvPicPr>
        <p:blipFill>
          <a:blip r:embed="rId3"/>
          <a:stretch>
            <a:fillRect/>
          </a:stretch>
        </p:blipFill>
        <p:spPr>
          <a:xfrm>
            <a:off x="0" y="584348"/>
            <a:ext cx="12192000" cy="5328355"/>
          </a:xfrm>
          <a:prstGeom prst="rect">
            <a:avLst/>
          </a:prstGeom>
        </p:spPr>
      </p:pic>
      <p:sp>
        <p:nvSpPr>
          <p:cNvPr id="5" name="TextBox 4">
            <a:extLst>
              <a:ext uri="{FF2B5EF4-FFF2-40B4-BE49-F238E27FC236}">
                <a16:creationId xmlns:a16="http://schemas.microsoft.com/office/drawing/2014/main" id="{CFEF5038-A8D8-FB40-F48A-8F7DA5CFB1D3}"/>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6" name="Subtitle 1">
            <a:extLst>
              <a:ext uri="{FF2B5EF4-FFF2-40B4-BE49-F238E27FC236}">
                <a16:creationId xmlns:a16="http://schemas.microsoft.com/office/drawing/2014/main" id="{34CAF9A8-5E93-E50C-EA55-04E87DAAF8ED}"/>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spTree>
    <p:extLst>
      <p:ext uri="{BB962C8B-B14F-4D97-AF65-F5344CB8AC3E}">
        <p14:creationId xmlns:p14="http://schemas.microsoft.com/office/powerpoint/2010/main" val="3557077207"/>
      </p:ext>
    </p:extLst>
  </p:cSld>
  <p:clrMapOvr>
    <a:masterClrMapping/>
  </p:clrMapOvr>
</p:sld>
</file>

<file path=ppt/theme/theme1.xml><?xml version="1.0" encoding="utf-8"?>
<a:theme xmlns:a="http://schemas.openxmlformats.org/drawingml/2006/main" name="oneVCH">
  <a:themeElements>
    <a:clrScheme name="VCH theme colours">
      <a:dk1>
        <a:sysClr val="windowText" lastClr="000000"/>
      </a:dk1>
      <a:lt1>
        <a:sysClr val="window" lastClr="FFFFFF"/>
      </a:lt1>
      <a:dk2>
        <a:srgbClr val="44546A"/>
      </a:dk2>
      <a:lt2>
        <a:srgbClr val="E7E6E6"/>
      </a:lt2>
      <a:accent1>
        <a:srgbClr val="0078AE"/>
      </a:accent1>
      <a:accent2>
        <a:srgbClr val="D4EFFC"/>
      </a:accent2>
      <a:accent3>
        <a:srgbClr val="006271"/>
      </a:accent3>
      <a:accent4>
        <a:srgbClr val="009793"/>
      </a:accent4>
      <a:accent5>
        <a:srgbClr val="009E4E"/>
      </a:accent5>
      <a:accent6>
        <a:srgbClr val="C1D82F"/>
      </a:accent6>
      <a:hlink>
        <a:srgbClr val="0078AE"/>
      </a:hlink>
      <a:folHlink>
        <a:srgbClr val="843275"/>
      </a:folHlink>
    </a:clrScheme>
    <a:fontScheme name="oneVCH templat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neVCH" id="{6A8BD3B1-396C-4680-A23C-F65A7DA0EE88}" vid="{445991EC-32EB-437B-A43C-46E585A1658C}"/>
    </a:ext>
  </a:extLst>
</a:theme>
</file>

<file path=ppt/theme/theme2.xml><?xml version="1.0" encoding="utf-8"?>
<a:theme xmlns:a="http://schemas.openxmlformats.org/drawingml/2006/main" name="1_oneVCH">
  <a:themeElements>
    <a:clrScheme name="VCH theme colours">
      <a:dk1>
        <a:sysClr val="windowText" lastClr="000000"/>
      </a:dk1>
      <a:lt1>
        <a:sysClr val="window" lastClr="FFFFFF"/>
      </a:lt1>
      <a:dk2>
        <a:srgbClr val="44546A"/>
      </a:dk2>
      <a:lt2>
        <a:srgbClr val="E7E6E6"/>
      </a:lt2>
      <a:accent1>
        <a:srgbClr val="0078AE"/>
      </a:accent1>
      <a:accent2>
        <a:srgbClr val="D4EFFC"/>
      </a:accent2>
      <a:accent3>
        <a:srgbClr val="006271"/>
      </a:accent3>
      <a:accent4>
        <a:srgbClr val="009793"/>
      </a:accent4>
      <a:accent5>
        <a:srgbClr val="009E4E"/>
      </a:accent5>
      <a:accent6>
        <a:srgbClr val="C1D82F"/>
      </a:accent6>
      <a:hlink>
        <a:srgbClr val="0078AE"/>
      </a:hlink>
      <a:folHlink>
        <a:srgbClr val="843275"/>
      </a:folHlink>
    </a:clrScheme>
    <a:fontScheme name="oneVCH templat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neVCH" id="{6A8BD3B1-396C-4680-A23C-F65A7DA0EE88}" vid="{445991EC-32EB-437B-A43C-46E585A1658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e0ff5b6c-057a-48f6-91f5-65ef05ebf2ee">
      <UserInfo>
        <DisplayName/>
        <AccountId xsi:nil="true"/>
        <AccountType/>
      </UserInfo>
    </SharedWithUsers>
    <Link xmlns="6a4141a2-2735-4975-bd2c-71fd2815893e">
      <Url xsi:nil="true"/>
      <Description xsi:nil="true"/>
    </Link>
    <PublishingExpirationDate xmlns="http://schemas.microsoft.com/sharepoint/v3" xsi:nil="true"/>
    <PublishingStartDate xmlns="http://schemas.microsoft.com/sharepoint/v3" xsi:nil="true"/>
    <_dlc_DocId xmlns="0f2c297a-854d-4389-aaed-61d093c5c18f">VA5ADDFTY7K4-1252636877-762</_dlc_DocId>
    <_dlc_DocIdUrl xmlns="0f2c297a-854d-4389-aaed-61d093c5c18f">
      <Url>https://one.vch.ca/dept-project/Prevention-Services-Regional/_layouts/15/DocIdRedir.aspx?ID=VA5ADDFTY7K4-1252636877-762</Url>
      <Description>VA5ADDFTY7K4-1252636877-762</Description>
    </_dlc_DocIdUrl>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8796FCAA94AAB4596AE216F03B9E2E9" ma:contentTypeVersion="8" ma:contentTypeDescription="Create a new document." ma:contentTypeScope="" ma:versionID="173452563179f2d80f129347974c3ca4">
  <xsd:schema xmlns:xsd="http://www.w3.org/2001/XMLSchema" xmlns:xs="http://www.w3.org/2001/XMLSchema" xmlns:p="http://schemas.microsoft.com/office/2006/metadata/properties" xmlns:ns1="http://schemas.microsoft.com/sharepoint/v3" xmlns:ns2="0f2c297a-854d-4389-aaed-61d093c5c18f" xmlns:ns3="6a4141a2-2735-4975-bd2c-71fd2815893e" xmlns:ns4="e0ff5b6c-057a-48f6-91f5-65ef05ebf2ee" targetNamespace="http://schemas.microsoft.com/office/2006/metadata/properties" ma:root="true" ma:fieldsID="09a22a9f9c0ca52bf7e83212f5041109" ns1:_="" ns2:_="" ns3:_="" ns4:_="">
    <xsd:import namespace="http://schemas.microsoft.com/sharepoint/v3"/>
    <xsd:import namespace="0f2c297a-854d-4389-aaed-61d093c5c18f"/>
    <xsd:import namespace="6a4141a2-2735-4975-bd2c-71fd2815893e"/>
    <xsd:import namespace="e0ff5b6c-057a-48f6-91f5-65ef05ebf2ee"/>
    <xsd:element name="properties">
      <xsd:complexType>
        <xsd:sequence>
          <xsd:element name="documentManagement">
            <xsd:complexType>
              <xsd:all>
                <xsd:element ref="ns2:_dlc_DocId" minOccurs="0"/>
                <xsd:element ref="ns2:_dlc_DocIdUrl" minOccurs="0"/>
                <xsd:element ref="ns2:_dlc_DocIdPersistId" minOccurs="0"/>
                <xsd:element ref="ns1:PublishingStartDate" minOccurs="0"/>
                <xsd:element ref="ns1:PublishingExpirationDate" minOccurs="0"/>
                <xsd:element ref="ns3:Link" minOccurs="0"/>
                <xsd:element ref="ns4:SharedWithUsers" minOccurs="0"/>
                <xsd:element ref="ns4: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7"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8"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f2c297a-854d-4389-aaed-61d093c5c18f" elementFormDefault="qualified">
    <xsd:import namespace="http://schemas.microsoft.com/office/2006/documentManagement/types"/>
    <xsd:import namespace="http://schemas.microsoft.com/office/infopath/2007/PartnerControls"/>
    <xsd:element name="_dlc_DocId" ma:index="4" nillable="true" ma:displayName="Document ID Value" ma:description="The value of the document ID assigned to this item." ma:internalName="_dlc_DocId" ma:readOnly="true">
      <xsd:simpleType>
        <xsd:restriction base="dms:Text"/>
      </xsd:simpleType>
    </xsd:element>
    <xsd:element name="_dlc_DocIdUrl" ma:index="5"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6"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6a4141a2-2735-4975-bd2c-71fd2815893e" elementFormDefault="qualified">
    <xsd:import namespace="http://schemas.microsoft.com/office/2006/documentManagement/types"/>
    <xsd:import namespace="http://schemas.microsoft.com/office/infopath/2007/PartnerControls"/>
    <xsd:element name="Link" ma:index="13" nillable="true" ma:displayName="Link" ma:format="Hyperlink" ma:internalName="Link">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0ff5b6c-057a-48f6-91f5-65ef05ebf2ee"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9"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0D22D509-D1D5-4C9A-A768-F1EFE82E5DEB}">
  <ds:schemaRefs>
    <ds:schemaRef ds:uri="9fc46dc6-1d3b-4bc3-a27a-e424fb38dfe6"/>
    <ds:schemaRef ds:uri="3a08eb4a-2b82-4f4c-8bf5-f22a97142324"/>
    <ds:schemaRef ds:uri="http://schemas.openxmlformats.org/package/2006/metadata/core-properties"/>
    <ds:schemaRef ds:uri="http://schemas.microsoft.com/office/2006/documentManagement/types"/>
    <ds:schemaRef ds:uri="http://purl.org/dc/terms/"/>
    <ds:schemaRef ds:uri="http://purl.org/dc/elements/1.1/"/>
    <ds:schemaRef ds:uri="http://schemas.microsoft.com/office/2006/metadata/properties"/>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39483617-BD6D-4B59-8A7B-A9B607A407B5}">
  <ds:schemaRefs>
    <ds:schemaRef ds:uri="http://schemas.microsoft.com/sharepoint/v3/contenttype/forms"/>
  </ds:schemaRefs>
</ds:datastoreItem>
</file>

<file path=customXml/itemProps3.xml><?xml version="1.0" encoding="utf-8"?>
<ds:datastoreItem xmlns:ds="http://schemas.openxmlformats.org/officeDocument/2006/customXml" ds:itemID="{D3054938-ED25-440F-81D0-75DC71051CEE}"/>
</file>

<file path=customXml/itemProps4.xml><?xml version="1.0" encoding="utf-8"?>
<ds:datastoreItem xmlns:ds="http://schemas.openxmlformats.org/officeDocument/2006/customXml" ds:itemID="{4CF35C22-FAF0-45E0-AF5B-63A089EB864E}"/>
</file>

<file path=docProps/app.xml><?xml version="1.0" encoding="utf-8"?>
<Properties xmlns="http://schemas.openxmlformats.org/officeDocument/2006/extended-properties" xmlns:vt="http://schemas.openxmlformats.org/officeDocument/2006/docPropsVTypes">
  <TotalTime>139</TotalTime>
  <Words>10464</Words>
  <Application>Microsoft Office PowerPoint</Application>
  <PresentationFormat>Widescreen</PresentationFormat>
  <Paragraphs>914</Paragraphs>
  <Slides>63</Slides>
  <Notes>62</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63</vt:i4>
      </vt:variant>
    </vt:vector>
  </HeadingPairs>
  <TitlesOfParts>
    <vt:vector size="75" baseType="lpstr">
      <vt:lpstr>ADLaM Display</vt:lpstr>
      <vt:lpstr>Arial</vt:lpstr>
      <vt:lpstr>Calibri</vt:lpstr>
      <vt:lpstr>ElsevierGulliver</vt:lpstr>
      <vt:lpstr>ElsevierSans</vt:lpstr>
      <vt:lpstr>Noto Sans</vt:lpstr>
      <vt:lpstr>Open Sans</vt:lpstr>
      <vt:lpstr>Roboto</vt:lpstr>
      <vt:lpstr>Segoe UI</vt:lpstr>
      <vt:lpstr>Wingdings</vt:lpstr>
      <vt:lpstr>oneVCH</vt:lpstr>
      <vt:lpstr>1_oneVCH</vt:lpstr>
      <vt:lpstr>Sexual Health Education Professional Development Workshops</vt:lpstr>
      <vt:lpstr>Getting Started</vt:lpstr>
      <vt:lpstr>Territorial Acknowledgment</vt:lpstr>
      <vt:lpstr>Purpose &amp; Background</vt:lpstr>
      <vt:lpstr>Today you will learn how to get started</vt:lpstr>
      <vt:lpstr>Before you begin delivering content</vt:lpstr>
      <vt:lpstr>Key Sexual Health Education Resources</vt:lpstr>
      <vt:lpstr>Supporting Student Health Guide Secondary (2022)</vt:lpstr>
      <vt:lpstr>PowerPoint Presentation</vt:lpstr>
      <vt:lpstr>This material has been adapted from teachingsexualhealth.ca </vt:lpstr>
      <vt:lpstr>What is Comprehensive  Sexual Health Education (CSHE)? …And why teach it?</vt:lpstr>
      <vt:lpstr>What is Comprehensive Sexual Health Education?</vt:lpstr>
      <vt:lpstr>Comprehensive Sexual Health Education aims to empower </vt:lpstr>
      <vt:lpstr>CSHE covers a broad range of topics</vt:lpstr>
      <vt:lpstr>Comprehensive Sexual Health Education has health benefits</vt:lpstr>
      <vt:lpstr>PowerPoint Presentation</vt:lpstr>
      <vt:lpstr>Reflecting on Values</vt:lpstr>
      <vt:lpstr>Let’s reflect to better understand our values and biases</vt:lpstr>
      <vt:lpstr>PowerPoint Presentation</vt:lpstr>
      <vt:lpstr>PowerPoint Presentation</vt:lpstr>
      <vt:lpstr>PowerPoint Presentation</vt:lpstr>
      <vt:lpstr>PowerPoint Presentation</vt:lpstr>
      <vt:lpstr>Creating a Safe(r) Space</vt:lpstr>
      <vt:lpstr>PowerPoint Presentation</vt:lpstr>
      <vt:lpstr>Why create a safe(r) space?</vt:lpstr>
      <vt:lpstr>Create a safe(r) space with ground rules or group agreements</vt:lpstr>
      <vt:lpstr>Ground rules that work are:</vt:lpstr>
      <vt:lpstr>…for the sexual health curriculum</vt:lpstr>
      <vt:lpstr>Create a safe(r) space for students with diverse learning needs</vt:lpstr>
      <vt:lpstr>Create a safe(r) space with trauma informed practice</vt:lpstr>
      <vt:lpstr>PowerPoint Presentation</vt:lpstr>
      <vt:lpstr>4 Indigenous values that align with healthy sexuality</vt:lpstr>
      <vt:lpstr>PowerPoint Presentation</vt:lpstr>
      <vt:lpstr>Gender neutral language is more inclusive</vt:lpstr>
      <vt:lpstr>PowerPoint Presentation</vt:lpstr>
      <vt:lpstr>Introducing yourself</vt:lpstr>
      <vt:lpstr>PowerPoint Presentation</vt:lpstr>
      <vt:lpstr>PowerPoint Presentation</vt:lpstr>
      <vt:lpstr>Instructional Methods</vt:lpstr>
      <vt:lpstr>Rationale</vt:lpstr>
      <vt:lpstr>Tips</vt:lpstr>
      <vt:lpstr>Tips</vt:lpstr>
      <vt:lpstr>Media option: Kahoot! quizzes</vt:lpstr>
      <vt:lpstr>Tips</vt:lpstr>
      <vt:lpstr>Tips</vt:lpstr>
      <vt:lpstr>Tips</vt:lpstr>
      <vt:lpstr>Responding to questions</vt:lpstr>
      <vt:lpstr>Responding to student questions – Information sources</vt:lpstr>
      <vt:lpstr>Responding to questions</vt:lpstr>
      <vt:lpstr>Guest Speakers</vt:lpstr>
      <vt:lpstr>Tips</vt:lpstr>
      <vt:lpstr>Student Disclosures</vt:lpstr>
      <vt:lpstr>You have a duty to report child abuse &amp; neglect</vt:lpstr>
      <vt:lpstr>How to respond to a student disclosure</vt:lpstr>
      <vt:lpstr>How to support youth during a disclosure</vt:lpstr>
      <vt:lpstr>Parent Notification &amp;  Alternative Delivery Policy</vt:lpstr>
      <vt:lpstr>Notify parents or guardians</vt:lpstr>
      <vt:lpstr>BC policy allows for alternative delivery of sensitive topics</vt:lpstr>
      <vt:lpstr>Health Resources for Students</vt:lpstr>
      <vt:lpstr>Youth-friendly health clinics</vt:lpstr>
      <vt:lpstr>Youth-friendly sexual health information sources</vt:lpstr>
      <vt:lpstr>PowerPoint Presentation</vt:lpstr>
      <vt:lpstr>PowerPoint Presentation</vt:lpstr>
    </vt:vector>
  </TitlesOfParts>
  <Company>BC Clinical and Support Services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Setting Up</dc:title>
  <dc:creator>Stuart, Julie [VCH]</dc:creator>
  <cp:lastModifiedBy>Bendickson, Lindsay [VCH]</cp:lastModifiedBy>
  <cp:revision>4</cp:revision>
  <dcterms:created xsi:type="dcterms:W3CDTF">2023-11-20T19:27:52Z</dcterms:created>
  <dcterms:modified xsi:type="dcterms:W3CDTF">2024-12-12T00:16:26Z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0x010100B8796FCAA94AAB4596AE216F03B9E2E9</vt:lpwstr>
  </property>
  <property fmtid="{D5CDD505-2E9C-101B-9397-08002B2CF9AE}" pid="3" name="MediaServiceImageTags">
    <vt:lpwstr/>
  </property>
  <property fmtid="{D5CDD505-2E9C-101B-9397-08002B2CF9AE}" pid="4" name="Order">
    <vt:lpwstr>26100.0000000000</vt:lpwstr>
  </property>
  <property fmtid="{D5CDD505-2E9C-101B-9397-08002B2CF9AE}" pid="5" name="ComplianceAssetId">
    <vt:lpwstr/>
  </property>
  <property fmtid="{D5CDD505-2E9C-101B-9397-08002B2CF9AE}" pid="6" name="_ExtendedDescription">
    <vt:lpwstr/>
  </property>
  <property fmtid="{D5CDD505-2E9C-101B-9397-08002B2CF9AE}" pid="7" name="TriggerFlowInfo">
    <vt:lpwstr/>
  </property>
  <property fmtid="{D5CDD505-2E9C-101B-9397-08002B2CF9AE}" pid="8" name="_dlc_DocIdItemGuid">
    <vt:lpwstr>af4c2d9c-b539-44ba-b23a-81b74bd58b08</vt:lpwstr>
  </property>
</Properties>
</file>